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62" r:id="rId2"/>
    <p:sldId id="267" r:id="rId3"/>
    <p:sldId id="257" r:id="rId4"/>
    <p:sldId id="259" r:id="rId5"/>
    <p:sldId id="260" r:id="rId6"/>
    <p:sldId id="26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3" autoAdjust="0"/>
    <p:restoredTop sz="94660"/>
  </p:normalViewPr>
  <p:slideViewPr>
    <p:cSldViewPr snapToGrid="0">
      <p:cViewPr varScale="1">
        <p:scale>
          <a:sx n="71" d="100"/>
          <a:sy n="71" d="100"/>
        </p:scale>
        <p:origin x="43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7F7755-9183-46C5-A44B-FCE3D82CD239}" type="doc">
      <dgm:prSet loTypeId="urn:microsoft.com/office/officeart/2005/8/layout/vList2" loCatId="list" qsTypeId="urn:microsoft.com/office/officeart/2005/8/quickstyle/3d2" qsCatId="3D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C054F67A-BD5D-4CD5-A701-C0F3E2B64C7C}">
      <dgm:prSet/>
      <dgm:spPr/>
      <dgm:t>
        <a:bodyPr/>
        <a:lstStyle/>
        <a:p>
          <a:pPr rtl="0"/>
          <a:r>
            <a:rPr lang="en-US" baseline="0" smtClean="0"/>
            <a:t>Single-region South American</a:t>
          </a:r>
          <a:endParaRPr lang="en-US"/>
        </a:p>
      </dgm:t>
    </dgm:pt>
    <dgm:pt modelId="{66189160-4DD0-48CB-87E7-7E97D860EB98}" type="parTrans" cxnId="{660CB9CB-9CD9-47C6-8FFC-F72AEE4950A1}">
      <dgm:prSet/>
      <dgm:spPr/>
      <dgm:t>
        <a:bodyPr/>
        <a:lstStyle/>
        <a:p>
          <a:endParaRPr lang="en-US"/>
        </a:p>
      </dgm:t>
    </dgm:pt>
    <dgm:pt modelId="{333557AD-EBC4-4586-8192-191E897E4B1B}" type="sibTrans" cxnId="{660CB9CB-9CD9-47C6-8FFC-F72AEE4950A1}">
      <dgm:prSet/>
      <dgm:spPr/>
      <dgm:t>
        <a:bodyPr/>
        <a:lstStyle/>
        <a:p>
          <a:endParaRPr lang="en-US"/>
        </a:p>
      </dgm:t>
    </dgm:pt>
    <dgm:pt modelId="{FEC803EA-2B64-4EB6-8ADC-BC8D55F3E657}">
      <dgm:prSet/>
      <dgm:spPr/>
      <dgm:t>
        <a:bodyPr/>
        <a:lstStyle/>
        <a:p>
          <a:pPr rtl="0"/>
          <a:r>
            <a:rPr lang="en-US" baseline="0" smtClean="0"/>
            <a:t>Brazilian Bourbon Santos</a:t>
          </a:r>
          <a:endParaRPr lang="en-US"/>
        </a:p>
      </dgm:t>
    </dgm:pt>
    <dgm:pt modelId="{79833252-D054-486E-978F-3007EBDD35F5}" type="parTrans" cxnId="{688314B6-AB6E-4BB3-AFA5-7A076BBDF40E}">
      <dgm:prSet/>
      <dgm:spPr/>
      <dgm:t>
        <a:bodyPr/>
        <a:lstStyle/>
        <a:p>
          <a:endParaRPr lang="en-US"/>
        </a:p>
      </dgm:t>
    </dgm:pt>
    <dgm:pt modelId="{D98942D5-D6DC-46D1-8EF6-76CA5E805216}" type="sibTrans" cxnId="{688314B6-AB6E-4BB3-AFA5-7A076BBDF40E}">
      <dgm:prSet/>
      <dgm:spPr/>
      <dgm:t>
        <a:bodyPr/>
        <a:lstStyle/>
        <a:p>
          <a:endParaRPr lang="en-US"/>
        </a:p>
      </dgm:t>
    </dgm:pt>
    <dgm:pt modelId="{B119BCD5-AF4B-4588-B5D0-8A928CA301CF}">
      <dgm:prSet/>
      <dgm:spPr/>
      <dgm:t>
        <a:bodyPr/>
        <a:lstStyle/>
        <a:p>
          <a:pPr rtl="0"/>
          <a:r>
            <a:rPr lang="en-US" baseline="0" smtClean="0"/>
            <a:t>Colombian Bogota Supremo</a:t>
          </a:r>
          <a:endParaRPr lang="en-US"/>
        </a:p>
      </dgm:t>
    </dgm:pt>
    <dgm:pt modelId="{C8F7BFB9-9F93-4B85-AAF1-65DCDB18200D}" type="parTrans" cxnId="{CDA26226-AE4A-4713-9413-4E75D8B9DFAC}">
      <dgm:prSet/>
      <dgm:spPr/>
      <dgm:t>
        <a:bodyPr/>
        <a:lstStyle/>
        <a:p>
          <a:endParaRPr lang="en-US"/>
        </a:p>
      </dgm:t>
    </dgm:pt>
    <dgm:pt modelId="{15877E3D-EDD7-44FB-AABC-A9C246750729}" type="sibTrans" cxnId="{CDA26226-AE4A-4713-9413-4E75D8B9DFAC}">
      <dgm:prSet/>
      <dgm:spPr/>
      <dgm:t>
        <a:bodyPr/>
        <a:lstStyle/>
        <a:p>
          <a:endParaRPr lang="en-US"/>
        </a:p>
      </dgm:t>
    </dgm:pt>
    <dgm:pt modelId="{EE7B90B8-172B-4570-BAB9-47BE827F8B8C}">
      <dgm:prSet/>
      <dgm:spPr/>
      <dgm:t>
        <a:bodyPr/>
        <a:lstStyle/>
        <a:p>
          <a:pPr rtl="0"/>
          <a:r>
            <a:rPr lang="en-US" baseline="0" dirty="0" smtClean="0"/>
            <a:t>Costa Rican </a:t>
          </a:r>
          <a:r>
            <a:rPr lang="en-US" baseline="0" dirty="0" err="1" smtClean="0"/>
            <a:t>Tarrazu</a:t>
          </a:r>
          <a:endParaRPr lang="en-US" dirty="0"/>
        </a:p>
      </dgm:t>
    </dgm:pt>
    <dgm:pt modelId="{A1A0EEF3-E332-4F0E-BE23-443149F75E51}" type="parTrans" cxnId="{5DCCC22A-D364-4A6A-8F4D-4A7A948635B4}">
      <dgm:prSet/>
      <dgm:spPr/>
      <dgm:t>
        <a:bodyPr/>
        <a:lstStyle/>
        <a:p>
          <a:endParaRPr lang="en-US"/>
        </a:p>
      </dgm:t>
    </dgm:pt>
    <dgm:pt modelId="{6734DFCE-071B-474A-97D6-9C821DC3AB15}" type="sibTrans" cxnId="{5DCCC22A-D364-4A6A-8F4D-4A7A948635B4}">
      <dgm:prSet/>
      <dgm:spPr/>
      <dgm:t>
        <a:bodyPr/>
        <a:lstStyle/>
        <a:p>
          <a:endParaRPr lang="en-US"/>
        </a:p>
      </dgm:t>
    </dgm:pt>
    <dgm:pt modelId="{7FF05558-A8B5-464C-A034-B830833AE45D}">
      <dgm:prSet/>
      <dgm:spPr/>
      <dgm:t>
        <a:bodyPr/>
        <a:lstStyle/>
        <a:p>
          <a:pPr rtl="0"/>
          <a:r>
            <a:rPr lang="en-US" baseline="0" smtClean="0"/>
            <a:t>Guatemalan Coban</a:t>
          </a:r>
          <a:endParaRPr lang="en-US"/>
        </a:p>
      </dgm:t>
    </dgm:pt>
    <dgm:pt modelId="{6732361A-9C92-4946-A940-7515A36D77A5}" type="parTrans" cxnId="{CDF270F5-C24F-4FBA-A221-B758B65D4523}">
      <dgm:prSet/>
      <dgm:spPr/>
      <dgm:t>
        <a:bodyPr/>
        <a:lstStyle/>
        <a:p>
          <a:endParaRPr lang="en-US"/>
        </a:p>
      </dgm:t>
    </dgm:pt>
    <dgm:pt modelId="{09E204E3-B4D5-4BBF-B5FF-57A923DADC7F}" type="sibTrans" cxnId="{CDF270F5-C24F-4FBA-A221-B758B65D4523}">
      <dgm:prSet/>
      <dgm:spPr/>
      <dgm:t>
        <a:bodyPr/>
        <a:lstStyle/>
        <a:p>
          <a:endParaRPr lang="en-US"/>
        </a:p>
      </dgm:t>
    </dgm:pt>
    <dgm:pt modelId="{090D0556-0447-4FDA-9F16-D258C262C980}">
      <dgm:prSet/>
      <dgm:spPr/>
      <dgm:t>
        <a:bodyPr/>
        <a:lstStyle/>
        <a:p>
          <a:pPr rtl="0"/>
          <a:r>
            <a:rPr lang="en-US" baseline="0" smtClean="0"/>
            <a:t>Peruvian Organic</a:t>
          </a:r>
          <a:endParaRPr lang="en-US"/>
        </a:p>
      </dgm:t>
    </dgm:pt>
    <dgm:pt modelId="{8B4CFE6D-57C8-4630-A81B-D8B8EB205C00}" type="parTrans" cxnId="{7D4A4789-F122-4E84-BD27-45AA7CF7709C}">
      <dgm:prSet/>
      <dgm:spPr/>
      <dgm:t>
        <a:bodyPr/>
        <a:lstStyle/>
        <a:p>
          <a:endParaRPr lang="en-US"/>
        </a:p>
      </dgm:t>
    </dgm:pt>
    <dgm:pt modelId="{D17AD9AB-F6EB-4035-9201-6B2AB67D8FA1}" type="sibTrans" cxnId="{7D4A4789-F122-4E84-BD27-45AA7CF7709C}">
      <dgm:prSet/>
      <dgm:spPr/>
      <dgm:t>
        <a:bodyPr/>
        <a:lstStyle/>
        <a:p>
          <a:endParaRPr lang="en-US"/>
        </a:p>
      </dgm:t>
    </dgm:pt>
    <dgm:pt modelId="{F85DA5A5-93AE-46CF-837D-94D99A536A5F}">
      <dgm:prSet/>
      <dgm:spPr/>
      <dgm:t>
        <a:bodyPr/>
        <a:lstStyle/>
        <a:p>
          <a:pPr rtl="0"/>
          <a:r>
            <a:rPr lang="en-US" baseline="0" smtClean="0"/>
            <a:t>Blends</a:t>
          </a:r>
          <a:endParaRPr lang="en-US"/>
        </a:p>
      </dgm:t>
    </dgm:pt>
    <dgm:pt modelId="{DFE10C57-60C6-42AF-BBA9-B4C3D288B9F9}" type="parTrans" cxnId="{541B468E-19AC-4374-A2AF-7404CC1C6BD5}">
      <dgm:prSet/>
      <dgm:spPr/>
      <dgm:t>
        <a:bodyPr/>
        <a:lstStyle/>
        <a:p>
          <a:endParaRPr lang="en-US"/>
        </a:p>
      </dgm:t>
    </dgm:pt>
    <dgm:pt modelId="{E273AB56-2341-4FC6-927E-241A281B0D3F}" type="sibTrans" cxnId="{541B468E-19AC-4374-A2AF-7404CC1C6BD5}">
      <dgm:prSet/>
      <dgm:spPr/>
      <dgm:t>
        <a:bodyPr/>
        <a:lstStyle/>
        <a:p>
          <a:endParaRPr lang="en-US"/>
        </a:p>
      </dgm:t>
    </dgm:pt>
    <dgm:pt modelId="{FAADE027-6AD6-492C-9277-AB2D00E7A35F}">
      <dgm:prSet/>
      <dgm:spPr/>
      <dgm:t>
        <a:bodyPr/>
        <a:lstStyle/>
        <a:p>
          <a:pPr rtl="0"/>
          <a:r>
            <a:rPr lang="en-US" baseline="0" smtClean="0"/>
            <a:t>Phoenix Roast</a:t>
          </a:r>
          <a:endParaRPr lang="en-US"/>
        </a:p>
      </dgm:t>
    </dgm:pt>
    <dgm:pt modelId="{040E07D1-1A6B-4EA7-A571-67EA0076939C}" type="parTrans" cxnId="{619B106F-4C20-48ED-8457-D5FC7DCE0633}">
      <dgm:prSet/>
      <dgm:spPr/>
      <dgm:t>
        <a:bodyPr/>
        <a:lstStyle/>
        <a:p>
          <a:endParaRPr lang="en-US"/>
        </a:p>
      </dgm:t>
    </dgm:pt>
    <dgm:pt modelId="{1D96E478-9D1E-4C72-9AC9-69D07A8688FF}" type="sibTrans" cxnId="{619B106F-4C20-48ED-8457-D5FC7DCE0633}">
      <dgm:prSet/>
      <dgm:spPr/>
      <dgm:t>
        <a:bodyPr/>
        <a:lstStyle/>
        <a:p>
          <a:endParaRPr lang="en-US"/>
        </a:p>
      </dgm:t>
    </dgm:pt>
    <dgm:pt modelId="{8E1F274F-9DA5-46F5-93B3-FC6C73625C32}">
      <dgm:prSet/>
      <dgm:spPr/>
      <dgm:t>
        <a:bodyPr/>
        <a:lstStyle/>
        <a:p>
          <a:pPr rtl="0"/>
          <a:r>
            <a:rPr lang="en-US" baseline="0" smtClean="0"/>
            <a:t>Tucana Roast</a:t>
          </a:r>
          <a:endParaRPr lang="en-US"/>
        </a:p>
      </dgm:t>
    </dgm:pt>
    <dgm:pt modelId="{F259ACFE-38E1-4664-ACFA-BC0CC784D186}" type="parTrans" cxnId="{20CC1676-409C-45EC-AD5B-C82FD9866235}">
      <dgm:prSet/>
      <dgm:spPr/>
      <dgm:t>
        <a:bodyPr/>
        <a:lstStyle/>
        <a:p>
          <a:endParaRPr lang="en-US"/>
        </a:p>
      </dgm:t>
    </dgm:pt>
    <dgm:pt modelId="{646B5CD4-E69E-45CC-B979-6BD792019F77}" type="sibTrans" cxnId="{20CC1676-409C-45EC-AD5B-C82FD9866235}">
      <dgm:prSet/>
      <dgm:spPr/>
      <dgm:t>
        <a:bodyPr/>
        <a:lstStyle/>
        <a:p>
          <a:endParaRPr lang="en-US"/>
        </a:p>
      </dgm:t>
    </dgm:pt>
    <dgm:pt modelId="{ACB5BA3D-6A10-45E3-9879-F116B43A0CFD}" type="pres">
      <dgm:prSet presAssocID="{277F7755-9183-46C5-A44B-FCE3D82CD23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2801CDD-59A3-4029-B482-9B4326722161}" type="pres">
      <dgm:prSet presAssocID="{C054F67A-BD5D-4CD5-A701-C0F3E2B64C7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652BAF-50E4-4DB4-884B-312AF58275F6}" type="pres">
      <dgm:prSet presAssocID="{C054F67A-BD5D-4CD5-A701-C0F3E2B64C7C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E736C3-EFEB-4D5E-9337-3DCC6417FC6A}" type="pres">
      <dgm:prSet presAssocID="{F85DA5A5-93AE-46CF-837D-94D99A536A5F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83693F-77A3-442C-8225-E1762B48C318}" type="pres">
      <dgm:prSet presAssocID="{F85DA5A5-93AE-46CF-837D-94D99A536A5F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EDCC736-82A1-4687-A078-BCA205FBFD2D}" type="presOf" srcId="{277F7755-9183-46C5-A44B-FCE3D82CD239}" destId="{ACB5BA3D-6A10-45E3-9879-F116B43A0CFD}" srcOrd="0" destOrd="0" presId="urn:microsoft.com/office/officeart/2005/8/layout/vList2"/>
    <dgm:cxn modelId="{688314B6-AB6E-4BB3-AFA5-7A076BBDF40E}" srcId="{C054F67A-BD5D-4CD5-A701-C0F3E2B64C7C}" destId="{FEC803EA-2B64-4EB6-8ADC-BC8D55F3E657}" srcOrd="0" destOrd="0" parTransId="{79833252-D054-486E-978F-3007EBDD35F5}" sibTransId="{D98942D5-D6DC-46D1-8EF6-76CA5E805216}"/>
    <dgm:cxn modelId="{619B106F-4C20-48ED-8457-D5FC7DCE0633}" srcId="{F85DA5A5-93AE-46CF-837D-94D99A536A5F}" destId="{FAADE027-6AD6-492C-9277-AB2D00E7A35F}" srcOrd="0" destOrd="0" parTransId="{040E07D1-1A6B-4EA7-A571-67EA0076939C}" sibTransId="{1D96E478-9D1E-4C72-9AC9-69D07A8688FF}"/>
    <dgm:cxn modelId="{CDA26226-AE4A-4713-9413-4E75D8B9DFAC}" srcId="{C054F67A-BD5D-4CD5-A701-C0F3E2B64C7C}" destId="{B119BCD5-AF4B-4588-B5D0-8A928CA301CF}" srcOrd="1" destOrd="0" parTransId="{C8F7BFB9-9F93-4B85-AAF1-65DCDB18200D}" sibTransId="{15877E3D-EDD7-44FB-AABC-A9C246750729}"/>
    <dgm:cxn modelId="{660CB9CB-9CD9-47C6-8FFC-F72AEE4950A1}" srcId="{277F7755-9183-46C5-A44B-FCE3D82CD239}" destId="{C054F67A-BD5D-4CD5-A701-C0F3E2B64C7C}" srcOrd="0" destOrd="0" parTransId="{66189160-4DD0-48CB-87E7-7E97D860EB98}" sibTransId="{333557AD-EBC4-4586-8192-191E897E4B1B}"/>
    <dgm:cxn modelId="{15D45314-5DF7-4CA9-81E3-B872BE26F3AB}" type="presOf" srcId="{090D0556-0447-4FDA-9F16-D258C262C980}" destId="{E2652BAF-50E4-4DB4-884B-312AF58275F6}" srcOrd="0" destOrd="4" presId="urn:microsoft.com/office/officeart/2005/8/layout/vList2"/>
    <dgm:cxn modelId="{F103E549-4296-49DC-A2A6-B18CDB3D9B3F}" type="presOf" srcId="{8E1F274F-9DA5-46F5-93B3-FC6C73625C32}" destId="{1C83693F-77A3-442C-8225-E1762B48C318}" srcOrd="0" destOrd="1" presId="urn:microsoft.com/office/officeart/2005/8/layout/vList2"/>
    <dgm:cxn modelId="{7D4A4789-F122-4E84-BD27-45AA7CF7709C}" srcId="{C054F67A-BD5D-4CD5-A701-C0F3E2B64C7C}" destId="{090D0556-0447-4FDA-9F16-D258C262C980}" srcOrd="4" destOrd="0" parTransId="{8B4CFE6D-57C8-4630-A81B-D8B8EB205C00}" sibTransId="{D17AD9AB-F6EB-4035-9201-6B2AB67D8FA1}"/>
    <dgm:cxn modelId="{62642892-115E-47D5-8029-2B3F52A4B0AF}" type="presOf" srcId="{FAADE027-6AD6-492C-9277-AB2D00E7A35F}" destId="{1C83693F-77A3-442C-8225-E1762B48C318}" srcOrd="0" destOrd="0" presId="urn:microsoft.com/office/officeart/2005/8/layout/vList2"/>
    <dgm:cxn modelId="{5DCCC22A-D364-4A6A-8F4D-4A7A948635B4}" srcId="{C054F67A-BD5D-4CD5-A701-C0F3E2B64C7C}" destId="{EE7B90B8-172B-4570-BAB9-47BE827F8B8C}" srcOrd="2" destOrd="0" parTransId="{A1A0EEF3-E332-4F0E-BE23-443149F75E51}" sibTransId="{6734DFCE-071B-474A-97D6-9C821DC3AB15}"/>
    <dgm:cxn modelId="{D28B5B00-4397-4DDB-8AEA-44204925E83E}" type="presOf" srcId="{C054F67A-BD5D-4CD5-A701-C0F3E2B64C7C}" destId="{C2801CDD-59A3-4029-B482-9B4326722161}" srcOrd="0" destOrd="0" presId="urn:microsoft.com/office/officeart/2005/8/layout/vList2"/>
    <dgm:cxn modelId="{C6CFB6F4-A8DD-4EE6-B110-68C8F4309C37}" type="presOf" srcId="{7FF05558-A8B5-464C-A034-B830833AE45D}" destId="{E2652BAF-50E4-4DB4-884B-312AF58275F6}" srcOrd="0" destOrd="3" presId="urn:microsoft.com/office/officeart/2005/8/layout/vList2"/>
    <dgm:cxn modelId="{20CC1676-409C-45EC-AD5B-C82FD9866235}" srcId="{F85DA5A5-93AE-46CF-837D-94D99A536A5F}" destId="{8E1F274F-9DA5-46F5-93B3-FC6C73625C32}" srcOrd="1" destOrd="0" parTransId="{F259ACFE-38E1-4664-ACFA-BC0CC784D186}" sibTransId="{646B5CD4-E69E-45CC-B979-6BD792019F77}"/>
    <dgm:cxn modelId="{869423F1-B78D-4E0B-B22E-F2C1571982A5}" type="presOf" srcId="{F85DA5A5-93AE-46CF-837D-94D99A536A5F}" destId="{F6E736C3-EFEB-4D5E-9337-3DCC6417FC6A}" srcOrd="0" destOrd="0" presId="urn:microsoft.com/office/officeart/2005/8/layout/vList2"/>
    <dgm:cxn modelId="{8A454389-1460-435F-9671-64B321F89FD0}" type="presOf" srcId="{EE7B90B8-172B-4570-BAB9-47BE827F8B8C}" destId="{E2652BAF-50E4-4DB4-884B-312AF58275F6}" srcOrd="0" destOrd="2" presId="urn:microsoft.com/office/officeart/2005/8/layout/vList2"/>
    <dgm:cxn modelId="{CDF270F5-C24F-4FBA-A221-B758B65D4523}" srcId="{C054F67A-BD5D-4CD5-A701-C0F3E2B64C7C}" destId="{7FF05558-A8B5-464C-A034-B830833AE45D}" srcOrd="3" destOrd="0" parTransId="{6732361A-9C92-4946-A940-7515A36D77A5}" sibTransId="{09E204E3-B4D5-4BBF-B5FF-57A923DADC7F}"/>
    <dgm:cxn modelId="{40D5A0EA-0C14-45E1-BF3A-95B16DF3C4F1}" type="presOf" srcId="{FEC803EA-2B64-4EB6-8ADC-BC8D55F3E657}" destId="{E2652BAF-50E4-4DB4-884B-312AF58275F6}" srcOrd="0" destOrd="0" presId="urn:microsoft.com/office/officeart/2005/8/layout/vList2"/>
    <dgm:cxn modelId="{541B468E-19AC-4374-A2AF-7404CC1C6BD5}" srcId="{277F7755-9183-46C5-A44B-FCE3D82CD239}" destId="{F85DA5A5-93AE-46CF-837D-94D99A536A5F}" srcOrd="1" destOrd="0" parTransId="{DFE10C57-60C6-42AF-BBA9-B4C3D288B9F9}" sibTransId="{E273AB56-2341-4FC6-927E-241A281B0D3F}"/>
    <dgm:cxn modelId="{FFB47734-9658-4CB2-8831-538C29AE83C2}" type="presOf" srcId="{B119BCD5-AF4B-4588-B5D0-8A928CA301CF}" destId="{E2652BAF-50E4-4DB4-884B-312AF58275F6}" srcOrd="0" destOrd="1" presId="urn:microsoft.com/office/officeart/2005/8/layout/vList2"/>
    <dgm:cxn modelId="{27C095F7-F131-4A3E-B2F8-BD321370E123}" type="presParOf" srcId="{ACB5BA3D-6A10-45E3-9879-F116B43A0CFD}" destId="{C2801CDD-59A3-4029-B482-9B4326722161}" srcOrd="0" destOrd="0" presId="urn:microsoft.com/office/officeart/2005/8/layout/vList2"/>
    <dgm:cxn modelId="{00E58B8F-4CDA-461F-9D0A-F152C0D71C83}" type="presParOf" srcId="{ACB5BA3D-6A10-45E3-9879-F116B43A0CFD}" destId="{E2652BAF-50E4-4DB4-884B-312AF58275F6}" srcOrd="1" destOrd="0" presId="urn:microsoft.com/office/officeart/2005/8/layout/vList2"/>
    <dgm:cxn modelId="{27E00CDB-0D09-4026-811D-BD4CB62F5292}" type="presParOf" srcId="{ACB5BA3D-6A10-45E3-9879-F116B43A0CFD}" destId="{F6E736C3-EFEB-4D5E-9337-3DCC6417FC6A}" srcOrd="2" destOrd="0" presId="urn:microsoft.com/office/officeart/2005/8/layout/vList2"/>
    <dgm:cxn modelId="{40E88F4E-051C-4B60-B9CE-DE4B2C9834EF}" type="presParOf" srcId="{ACB5BA3D-6A10-45E3-9879-F116B43A0CFD}" destId="{1C83693F-77A3-442C-8225-E1762B48C31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E39679-E973-4083-95BE-5E928BB7B589}" type="doc">
      <dgm:prSet loTypeId="urn:microsoft.com/office/officeart/2005/8/layout/vList2" loCatId="list" qsTypeId="urn:microsoft.com/office/officeart/2005/8/quickstyle/3d2" qsCatId="3D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E4E6E1DD-2701-491A-9D55-543A1FFD29F5}">
      <dgm:prSet/>
      <dgm:spPr/>
      <dgm:t>
        <a:bodyPr/>
        <a:lstStyle/>
        <a:p>
          <a:pPr rtl="0"/>
          <a:r>
            <a:rPr lang="en-US" baseline="0" smtClean="0"/>
            <a:t>Future Prospects </a:t>
          </a:r>
          <a:endParaRPr lang="en-US"/>
        </a:p>
      </dgm:t>
    </dgm:pt>
    <dgm:pt modelId="{9C891DB0-84AF-4432-BDA9-513D5F0A53CE}" type="parTrans" cxnId="{7DA382D7-A36A-4360-999E-DAE677068E70}">
      <dgm:prSet/>
      <dgm:spPr/>
      <dgm:t>
        <a:bodyPr/>
        <a:lstStyle/>
        <a:p>
          <a:endParaRPr lang="en-US"/>
        </a:p>
      </dgm:t>
    </dgm:pt>
    <dgm:pt modelId="{1B16BB16-3195-42E2-BE36-90DCA882CDF8}" type="sibTrans" cxnId="{7DA382D7-A36A-4360-999E-DAE677068E70}">
      <dgm:prSet/>
      <dgm:spPr/>
      <dgm:t>
        <a:bodyPr/>
        <a:lstStyle/>
        <a:p>
          <a:endParaRPr lang="en-US"/>
        </a:p>
      </dgm:t>
    </dgm:pt>
    <dgm:pt modelId="{E6DB1A68-9677-408F-99B0-F644443BD1C8}">
      <dgm:prSet/>
      <dgm:spPr/>
      <dgm:t>
        <a:bodyPr/>
        <a:lstStyle/>
        <a:p>
          <a:pPr rtl="0"/>
          <a:r>
            <a:rPr lang="en-US" baseline="0" smtClean="0"/>
            <a:t>Immediate</a:t>
          </a:r>
          <a:endParaRPr lang="en-US"/>
        </a:p>
      </dgm:t>
    </dgm:pt>
    <dgm:pt modelId="{A1A3FE8B-72E4-4AAB-9584-5A845E2D703E}" type="parTrans" cxnId="{B1C3C0FF-0891-4758-87B7-2EA8E947820A}">
      <dgm:prSet/>
      <dgm:spPr/>
      <dgm:t>
        <a:bodyPr/>
        <a:lstStyle/>
        <a:p>
          <a:endParaRPr lang="en-US"/>
        </a:p>
      </dgm:t>
    </dgm:pt>
    <dgm:pt modelId="{4547C67F-8B6F-4A1E-8EC6-FD40D4F62AF4}" type="sibTrans" cxnId="{B1C3C0FF-0891-4758-87B7-2EA8E947820A}">
      <dgm:prSet/>
      <dgm:spPr/>
      <dgm:t>
        <a:bodyPr/>
        <a:lstStyle/>
        <a:p>
          <a:endParaRPr lang="en-US"/>
        </a:p>
      </dgm:t>
    </dgm:pt>
    <dgm:pt modelId="{5C80B787-7815-468F-B074-90A56A88C360}">
      <dgm:prSet/>
      <dgm:spPr/>
      <dgm:t>
        <a:bodyPr/>
        <a:lstStyle/>
        <a:p>
          <a:pPr rtl="0"/>
          <a:r>
            <a:rPr lang="en-US" baseline="0" smtClean="0"/>
            <a:t>Long term</a:t>
          </a:r>
          <a:endParaRPr lang="en-US"/>
        </a:p>
      </dgm:t>
    </dgm:pt>
    <dgm:pt modelId="{AF056F39-695B-4C32-8AF7-9562500B2A9C}" type="parTrans" cxnId="{4E40B2F8-A9FD-4919-B0BE-260270ECD9E2}">
      <dgm:prSet/>
      <dgm:spPr/>
      <dgm:t>
        <a:bodyPr/>
        <a:lstStyle/>
        <a:p>
          <a:endParaRPr lang="en-US"/>
        </a:p>
      </dgm:t>
    </dgm:pt>
    <dgm:pt modelId="{389AA369-0B89-43DF-A196-F0EFFE96721A}" type="sibTrans" cxnId="{4E40B2F8-A9FD-4919-B0BE-260270ECD9E2}">
      <dgm:prSet/>
      <dgm:spPr/>
      <dgm:t>
        <a:bodyPr/>
        <a:lstStyle/>
        <a:p>
          <a:endParaRPr lang="en-US"/>
        </a:p>
      </dgm:t>
    </dgm:pt>
    <dgm:pt modelId="{B1C5C086-7010-491D-9CA2-19A39E9BB88C}" type="pres">
      <dgm:prSet presAssocID="{2FE39679-E973-4083-95BE-5E928BB7B5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50E5BE7-F89E-4CE4-BBFC-7DB4AD9AE532}" type="pres">
      <dgm:prSet presAssocID="{E4E6E1DD-2701-491A-9D55-543A1FFD29F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E704AC-9A97-4A5B-97DD-7332C8994A20}" type="pres">
      <dgm:prSet presAssocID="{E4E6E1DD-2701-491A-9D55-543A1FFD29F5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1C3C0FF-0891-4758-87B7-2EA8E947820A}" srcId="{E4E6E1DD-2701-491A-9D55-543A1FFD29F5}" destId="{E6DB1A68-9677-408F-99B0-F644443BD1C8}" srcOrd="0" destOrd="0" parTransId="{A1A3FE8B-72E4-4AAB-9584-5A845E2D703E}" sibTransId="{4547C67F-8B6F-4A1E-8EC6-FD40D4F62AF4}"/>
    <dgm:cxn modelId="{A990DBC2-6D1B-499E-9654-435D28F7C801}" type="presOf" srcId="{2FE39679-E973-4083-95BE-5E928BB7B589}" destId="{B1C5C086-7010-491D-9CA2-19A39E9BB88C}" srcOrd="0" destOrd="0" presId="urn:microsoft.com/office/officeart/2005/8/layout/vList2"/>
    <dgm:cxn modelId="{7DA382D7-A36A-4360-999E-DAE677068E70}" srcId="{2FE39679-E973-4083-95BE-5E928BB7B589}" destId="{E4E6E1DD-2701-491A-9D55-543A1FFD29F5}" srcOrd="0" destOrd="0" parTransId="{9C891DB0-84AF-4432-BDA9-513D5F0A53CE}" sibTransId="{1B16BB16-3195-42E2-BE36-90DCA882CDF8}"/>
    <dgm:cxn modelId="{541CCF24-A90B-4DD8-9769-0AF533E4A99B}" type="presOf" srcId="{E6DB1A68-9677-408F-99B0-F644443BD1C8}" destId="{04E704AC-9A97-4A5B-97DD-7332C8994A20}" srcOrd="0" destOrd="0" presId="urn:microsoft.com/office/officeart/2005/8/layout/vList2"/>
    <dgm:cxn modelId="{4E40B2F8-A9FD-4919-B0BE-260270ECD9E2}" srcId="{E4E6E1DD-2701-491A-9D55-543A1FFD29F5}" destId="{5C80B787-7815-468F-B074-90A56A88C360}" srcOrd="1" destOrd="0" parTransId="{AF056F39-695B-4C32-8AF7-9562500B2A9C}" sibTransId="{389AA369-0B89-43DF-A196-F0EFFE96721A}"/>
    <dgm:cxn modelId="{EAD59939-0B21-47D4-BAB0-D6D14958B60B}" type="presOf" srcId="{E4E6E1DD-2701-491A-9D55-543A1FFD29F5}" destId="{E50E5BE7-F89E-4CE4-BBFC-7DB4AD9AE532}" srcOrd="0" destOrd="0" presId="urn:microsoft.com/office/officeart/2005/8/layout/vList2"/>
    <dgm:cxn modelId="{133546FC-F78B-49D5-A15E-0EED14B333D8}" type="presOf" srcId="{5C80B787-7815-468F-B074-90A56A88C360}" destId="{04E704AC-9A97-4A5B-97DD-7332C8994A20}" srcOrd="0" destOrd="1" presId="urn:microsoft.com/office/officeart/2005/8/layout/vList2"/>
    <dgm:cxn modelId="{884EF73E-2872-4A8B-9997-C012C813C8B6}" type="presParOf" srcId="{B1C5C086-7010-491D-9CA2-19A39E9BB88C}" destId="{E50E5BE7-F89E-4CE4-BBFC-7DB4AD9AE532}" srcOrd="0" destOrd="0" presId="urn:microsoft.com/office/officeart/2005/8/layout/vList2"/>
    <dgm:cxn modelId="{F84E3602-3ADD-4632-BA99-73B5258D6724}" type="presParOf" srcId="{B1C5C086-7010-491D-9CA2-19A39E9BB88C}" destId="{04E704AC-9A97-4A5B-97DD-7332C8994A20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07D774-C540-4D74-8CDA-4FAD9B776744}" type="doc">
      <dgm:prSet loTypeId="urn:microsoft.com/office/officeart/2005/8/layout/vList3" loCatId="picture" qsTypeId="urn:microsoft.com/office/officeart/2005/8/quickstyle/3d2" qsCatId="3D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B049FF8C-FA97-4F0B-A4AD-A937BE4BC9D3}">
      <dgm:prSet/>
      <dgm:spPr/>
      <dgm:t>
        <a:bodyPr/>
        <a:lstStyle/>
        <a:p>
          <a:pPr rtl="0"/>
          <a:r>
            <a:rPr lang="en-US" smtClean="0"/>
            <a:t>Immediate</a:t>
          </a:r>
          <a:endParaRPr lang="en-US"/>
        </a:p>
      </dgm:t>
    </dgm:pt>
    <dgm:pt modelId="{B443209D-4081-4CB1-B1C9-4AF063999B93}" type="parTrans" cxnId="{DD7CBA06-9279-4987-9914-D4B382D5F94A}">
      <dgm:prSet/>
      <dgm:spPr/>
      <dgm:t>
        <a:bodyPr/>
        <a:lstStyle/>
        <a:p>
          <a:endParaRPr lang="en-US"/>
        </a:p>
      </dgm:t>
    </dgm:pt>
    <dgm:pt modelId="{8AF5F314-54BA-477D-87D8-72606138A5AD}" type="sibTrans" cxnId="{DD7CBA06-9279-4987-9914-D4B382D5F94A}">
      <dgm:prSet/>
      <dgm:spPr/>
      <dgm:t>
        <a:bodyPr/>
        <a:lstStyle/>
        <a:p>
          <a:endParaRPr lang="en-US"/>
        </a:p>
      </dgm:t>
    </dgm:pt>
    <dgm:pt modelId="{A7636AB9-EFA7-4395-9D71-0AEBFDFF594F}">
      <dgm:prSet/>
      <dgm:spPr/>
      <dgm:t>
        <a:bodyPr/>
        <a:lstStyle/>
        <a:p>
          <a:pPr rtl="0"/>
          <a:r>
            <a:rPr lang="en-US" smtClean="0"/>
            <a:t>We at Java Tucana are looking to future in a variety of ways.</a:t>
          </a:r>
          <a:endParaRPr lang="en-US"/>
        </a:p>
      </dgm:t>
    </dgm:pt>
    <dgm:pt modelId="{30A035FD-B3BB-4AF2-A7F7-D3BE3E65D7BA}" type="parTrans" cxnId="{E3409BCD-8307-4119-B8C4-BB887AE0144B}">
      <dgm:prSet/>
      <dgm:spPr/>
      <dgm:t>
        <a:bodyPr/>
        <a:lstStyle/>
        <a:p>
          <a:endParaRPr lang="en-US"/>
        </a:p>
      </dgm:t>
    </dgm:pt>
    <dgm:pt modelId="{8156E488-0628-46E2-AEF4-50A76C27D381}" type="sibTrans" cxnId="{E3409BCD-8307-4119-B8C4-BB887AE0144B}">
      <dgm:prSet/>
      <dgm:spPr/>
      <dgm:t>
        <a:bodyPr/>
        <a:lstStyle/>
        <a:p>
          <a:endParaRPr lang="en-US"/>
        </a:p>
      </dgm:t>
    </dgm:pt>
    <dgm:pt modelId="{F34124D2-400E-4EBA-8B97-0E506004BE8A}">
      <dgm:prSet/>
      <dgm:spPr/>
      <dgm:t>
        <a:bodyPr/>
        <a:lstStyle/>
        <a:p>
          <a:pPr rtl="0"/>
          <a:r>
            <a:rPr lang="en-US" smtClean="0"/>
            <a:t>Within each sales region, we’re making a concerted effort to expand our ever-growing list of customer countries and clients.</a:t>
          </a:r>
          <a:endParaRPr lang="en-US"/>
        </a:p>
      </dgm:t>
    </dgm:pt>
    <dgm:pt modelId="{ACEE8993-818C-432D-A9C7-069820D4CDD7}" type="parTrans" cxnId="{3721E8C1-1E4E-4583-AF5C-4F5846F88CC9}">
      <dgm:prSet/>
      <dgm:spPr/>
      <dgm:t>
        <a:bodyPr/>
        <a:lstStyle/>
        <a:p>
          <a:endParaRPr lang="en-US"/>
        </a:p>
      </dgm:t>
    </dgm:pt>
    <dgm:pt modelId="{1BEBF0D8-F1DA-4977-B56B-566F8F37369D}" type="sibTrans" cxnId="{3721E8C1-1E4E-4583-AF5C-4F5846F88CC9}">
      <dgm:prSet/>
      <dgm:spPr/>
      <dgm:t>
        <a:bodyPr/>
        <a:lstStyle/>
        <a:p>
          <a:endParaRPr lang="en-US"/>
        </a:p>
      </dgm:t>
    </dgm:pt>
    <dgm:pt modelId="{806DE980-FD79-4705-B3D8-41B6CE83A661}">
      <dgm:prSet/>
      <dgm:spPr/>
      <dgm:t>
        <a:bodyPr/>
        <a:lstStyle/>
        <a:p>
          <a:pPr rtl="0"/>
          <a:r>
            <a:rPr lang="en-US" smtClean="0"/>
            <a:t>We’re building deeper, sustainable relationships with our growers, and seek to partner with new growers, to expand our inventory of resources and help shape and support their future growth.</a:t>
          </a:r>
          <a:endParaRPr lang="en-US"/>
        </a:p>
      </dgm:t>
    </dgm:pt>
    <dgm:pt modelId="{CBBDA7F3-F6DB-4E1D-A45A-C15857F5375F}" type="parTrans" cxnId="{72111FCB-E41F-40F6-8AD7-DB5BCE05E812}">
      <dgm:prSet/>
      <dgm:spPr/>
      <dgm:t>
        <a:bodyPr/>
        <a:lstStyle/>
        <a:p>
          <a:endParaRPr lang="en-US"/>
        </a:p>
      </dgm:t>
    </dgm:pt>
    <dgm:pt modelId="{B8C44B22-452F-4CD9-8AC9-68EC1695E884}" type="sibTrans" cxnId="{72111FCB-E41F-40F6-8AD7-DB5BCE05E812}">
      <dgm:prSet/>
      <dgm:spPr/>
      <dgm:t>
        <a:bodyPr/>
        <a:lstStyle/>
        <a:p>
          <a:endParaRPr lang="en-US"/>
        </a:p>
      </dgm:t>
    </dgm:pt>
    <dgm:pt modelId="{D4C63D0A-906A-48E7-80F7-0BE262A54D7D}">
      <dgm:prSet/>
      <dgm:spPr/>
      <dgm:t>
        <a:bodyPr/>
        <a:lstStyle/>
        <a:p>
          <a:pPr rtl="0"/>
          <a:r>
            <a:rPr lang="en-US" dirty="0" smtClean="0"/>
            <a:t>In terms of end users, we are in the process of expanding our café franchise into additional markets in all regions, to increase demand and to maintain brand recognition and presence.</a:t>
          </a:r>
          <a:endParaRPr lang="en-US" dirty="0"/>
        </a:p>
      </dgm:t>
    </dgm:pt>
    <dgm:pt modelId="{BAF55B58-55C9-447B-AB72-5DBDD0BF2177}" type="parTrans" cxnId="{6D63A4A6-3874-4151-9170-AE1ECE517E5D}">
      <dgm:prSet/>
      <dgm:spPr/>
      <dgm:t>
        <a:bodyPr/>
        <a:lstStyle/>
        <a:p>
          <a:endParaRPr lang="en-US"/>
        </a:p>
      </dgm:t>
    </dgm:pt>
    <dgm:pt modelId="{9F9482A5-F4E2-435C-B56C-140E0F238FE7}" type="sibTrans" cxnId="{6D63A4A6-3874-4151-9170-AE1ECE517E5D}">
      <dgm:prSet/>
      <dgm:spPr/>
      <dgm:t>
        <a:bodyPr/>
        <a:lstStyle/>
        <a:p>
          <a:endParaRPr lang="en-US"/>
        </a:p>
      </dgm:t>
    </dgm:pt>
    <dgm:pt modelId="{1D316F1B-0B41-44B9-BC09-A2B30AA6C5F9}">
      <dgm:prSet/>
      <dgm:spPr/>
      <dgm:t>
        <a:bodyPr/>
        <a:lstStyle/>
        <a:p>
          <a:pPr rtl="0"/>
          <a:r>
            <a:rPr lang="en-US" smtClean="0"/>
            <a:t>Long term</a:t>
          </a:r>
          <a:endParaRPr lang="en-US"/>
        </a:p>
      </dgm:t>
    </dgm:pt>
    <dgm:pt modelId="{A37BC698-163F-42E4-B4E7-EA4F3920A17F}" type="parTrans" cxnId="{7348A2D1-9EF9-4017-BCC0-BF3CAC106064}">
      <dgm:prSet/>
      <dgm:spPr/>
      <dgm:t>
        <a:bodyPr/>
        <a:lstStyle/>
        <a:p>
          <a:endParaRPr lang="en-US"/>
        </a:p>
      </dgm:t>
    </dgm:pt>
    <dgm:pt modelId="{5EF9C275-3215-4516-A78E-1BF82FC9126E}" type="sibTrans" cxnId="{7348A2D1-9EF9-4017-BCC0-BF3CAC106064}">
      <dgm:prSet/>
      <dgm:spPr/>
      <dgm:t>
        <a:bodyPr/>
        <a:lstStyle/>
        <a:p>
          <a:endParaRPr lang="en-US"/>
        </a:p>
      </dgm:t>
    </dgm:pt>
    <dgm:pt modelId="{2A14A22E-23CC-4540-B6E0-4681C7F94122}">
      <dgm:prSet/>
      <dgm:spPr/>
      <dgm:t>
        <a:bodyPr/>
        <a:lstStyle/>
        <a:p>
          <a:pPr rtl="0"/>
          <a:r>
            <a:rPr lang="en-US" smtClean="0"/>
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</a:t>
          </a:r>
          <a:endParaRPr lang="en-US"/>
        </a:p>
      </dgm:t>
    </dgm:pt>
    <dgm:pt modelId="{3C4F3FFC-1ED0-4B8C-A575-30EDFDC19B71}" type="parTrans" cxnId="{3D2A29E5-F889-4EEE-8A02-EB84D6B87C29}">
      <dgm:prSet/>
      <dgm:spPr/>
      <dgm:t>
        <a:bodyPr/>
        <a:lstStyle/>
        <a:p>
          <a:endParaRPr lang="en-US"/>
        </a:p>
      </dgm:t>
    </dgm:pt>
    <dgm:pt modelId="{23A33A3B-DBFB-4B86-BA7B-F979118D26AF}" type="sibTrans" cxnId="{3D2A29E5-F889-4EEE-8A02-EB84D6B87C29}">
      <dgm:prSet/>
      <dgm:spPr/>
      <dgm:t>
        <a:bodyPr/>
        <a:lstStyle/>
        <a:p>
          <a:endParaRPr lang="en-US"/>
        </a:p>
      </dgm:t>
    </dgm:pt>
    <dgm:pt modelId="{AD196047-60E2-4DB1-B0EF-720F96245C73}">
      <dgm:prSet/>
      <dgm:spPr/>
      <dgm:t>
        <a:bodyPr/>
        <a:lstStyle/>
        <a:p>
          <a:pPr rtl="0"/>
          <a:r>
            <a:rPr lang="en-US" smtClean="0"/>
            <a:t>This project will require ongoing work in the following areas:</a:t>
          </a:r>
          <a:endParaRPr lang="en-US"/>
        </a:p>
      </dgm:t>
    </dgm:pt>
    <dgm:pt modelId="{AC47F97E-FCDF-4B35-822B-D5DE10A3BDAC}" type="parTrans" cxnId="{C1901067-6AF5-4A6A-A58D-0B009BF04E73}">
      <dgm:prSet/>
      <dgm:spPr/>
      <dgm:t>
        <a:bodyPr/>
        <a:lstStyle/>
        <a:p>
          <a:endParaRPr lang="en-US"/>
        </a:p>
      </dgm:t>
    </dgm:pt>
    <dgm:pt modelId="{E6F3F4BA-34BB-4293-98B4-82FBDCF3CAF3}" type="sibTrans" cxnId="{C1901067-6AF5-4A6A-A58D-0B009BF04E73}">
      <dgm:prSet/>
      <dgm:spPr/>
      <dgm:t>
        <a:bodyPr/>
        <a:lstStyle/>
        <a:p>
          <a:endParaRPr lang="en-US"/>
        </a:p>
      </dgm:t>
    </dgm:pt>
    <dgm:pt modelId="{6E49DEF5-212F-4387-AE89-759834C23DA4}">
      <dgm:prSet/>
      <dgm:spPr/>
      <dgm:t>
        <a:bodyPr/>
        <a:lstStyle/>
        <a:p>
          <a:pPr rtl="0"/>
          <a:r>
            <a:rPr lang="en-US" b="1" dirty="0" smtClean="0"/>
            <a:t>R&amp;D</a:t>
          </a:r>
          <a:r>
            <a:rPr lang="en-US" dirty="0" smtClean="0"/>
            <a:t>: Encompasses both the ability to maintain an Earth-based supply chain and research into the feasibility of growing, harvesting, roasting, packing, and shipping beans in the Martian environment, both agriculturally and hydroponically.</a:t>
          </a:r>
          <a:endParaRPr lang="en-US" dirty="0"/>
        </a:p>
      </dgm:t>
    </dgm:pt>
    <dgm:pt modelId="{B5C1A9DB-6666-4676-A707-05A83458024C}" type="parTrans" cxnId="{9C120A7A-936C-403C-AD4C-9EB272F2EA36}">
      <dgm:prSet/>
      <dgm:spPr/>
      <dgm:t>
        <a:bodyPr/>
        <a:lstStyle/>
        <a:p>
          <a:endParaRPr lang="en-US"/>
        </a:p>
      </dgm:t>
    </dgm:pt>
    <dgm:pt modelId="{0674CB6C-AA7F-4E4D-8477-ED281E814C13}" type="sibTrans" cxnId="{9C120A7A-936C-403C-AD4C-9EB272F2EA36}">
      <dgm:prSet/>
      <dgm:spPr/>
      <dgm:t>
        <a:bodyPr/>
        <a:lstStyle/>
        <a:p>
          <a:endParaRPr lang="en-US"/>
        </a:p>
      </dgm:t>
    </dgm:pt>
    <dgm:pt modelId="{B8C63CE5-06D3-4A3B-B654-09B25EC59665}">
      <dgm:prSet/>
      <dgm:spPr/>
      <dgm:t>
        <a:bodyPr/>
        <a:lstStyle/>
        <a:p>
          <a:pPr rtl="0"/>
          <a:r>
            <a:rPr lang="en-US" b="1" smtClean="0"/>
            <a:t>Infrastructure development and implementation</a:t>
          </a:r>
          <a:r>
            <a:rPr lang="en-US" smtClean="0"/>
            <a:t>: We’ll be the first coffee company that not only supplies coffee to Martians, but also provides the same café environment and services that people of Earth have come to expect from </a:t>
          </a:r>
          <a:br>
            <a:rPr lang="en-US" smtClean="0"/>
          </a:br>
          <a:r>
            <a:rPr lang="en-US" smtClean="0"/>
            <a:t>Java Tucana.</a:t>
          </a:r>
          <a:endParaRPr lang="en-US"/>
        </a:p>
      </dgm:t>
    </dgm:pt>
    <dgm:pt modelId="{13F326B4-CB22-4426-8FC9-B9213B8E485E}" type="parTrans" cxnId="{EF69D0E2-5EC9-4136-A48B-6E22FFB4D833}">
      <dgm:prSet/>
      <dgm:spPr/>
      <dgm:t>
        <a:bodyPr/>
        <a:lstStyle/>
        <a:p>
          <a:endParaRPr lang="en-US"/>
        </a:p>
      </dgm:t>
    </dgm:pt>
    <dgm:pt modelId="{B659DB3F-A4F0-4A83-B59F-C3FF67C39139}" type="sibTrans" cxnId="{EF69D0E2-5EC9-4136-A48B-6E22FFB4D833}">
      <dgm:prSet/>
      <dgm:spPr/>
      <dgm:t>
        <a:bodyPr/>
        <a:lstStyle/>
        <a:p>
          <a:endParaRPr lang="en-US"/>
        </a:p>
      </dgm:t>
    </dgm:pt>
    <dgm:pt modelId="{95F94218-361B-4F0F-9042-C4A82F18FD9D}" type="pres">
      <dgm:prSet presAssocID="{4E07D774-C540-4D74-8CDA-4FAD9B776744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08B83EB-1A43-4B75-821B-B8709D9148B4}" type="pres">
      <dgm:prSet presAssocID="{B049FF8C-FA97-4F0B-A4AD-A937BE4BC9D3}" presName="composite" presStyleCnt="0"/>
      <dgm:spPr/>
      <dgm:t>
        <a:bodyPr/>
        <a:lstStyle/>
        <a:p>
          <a:endParaRPr lang="en-US"/>
        </a:p>
      </dgm:t>
    </dgm:pt>
    <dgm:pt modelId="{302C6DC4-486A-4851-883E-135044634B47}" type="pres">
      <dgm:prSet presAssocID="{B049FF8C-FA97-4F0B-A4AD-A937BE4BC9D3}" presName="imgShp" presStyleLbl="fgImgPlace1" presStyleIdx="0" presStyleCnt="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en-US"/>
        </a:p>
      </dgm:t>
    </dgm:pt>
    <dgm:pt modelId="{F48C45C7-D687-4324-83FB-1D3486B35551}" type="pres">
      <dgm:prSet presAssocID="{B049FF8C-FA97-4F0B-A4AD-A937BE4BC9D3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50128C-B200-4E38-A97F-27F6C6163322}" type="pres">
      <dgm:prSet presAssocID="{8AF5F314-54BA-477D-87D8-72606138A5AD}" presName="spacing" presStyleCnt="0"/>
      <dgm:spPr/>
      <dgm:t>
        <a:bodyPr/>
        <a:lstStyle/>
        <a:p>
          <a:endParaRPr lang="en-US"/>
        </a:p>
      </dgm:t>
    </dgm:pt>
    <dgm:pt modelId="{C9E1D9F2-E974-470E-966A-ED7885C41EEB}" type="pres">
      <dgm:prSet presAssocID="{1D316F1B-0B41-44B9-BC09-A2B30AA6C5F9}" presName="composite" presStyleCnt="0"/>
      <dgm:spPr/>
      <dgm:t>
        <a:bodyPr/>
        <a:lstStyle/>
        <a:p>
          <a:endParaRPr lang="en-US"/>
        </a:p>
      </dgm:t>
    </dgm:pt>
    <dgm:pt modelId="{E061B619-6273-450E-BFAC-DCB99D91C0C4}" type="pres">
      <dgm:prSet presAssocID="{1D316F1B-0B41-44B9-BC09-A2B30AA6C5F9}" presName="imgShp" presStyleLbl="fgImgPlace1" presStyleIdx="1" presStyleCnt="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CFD8B990-434C-4C53-97F4-D50FE5C19E1C}" type="pres">
      <dgm:prSet presAssocID="{1D316F1B-0B41-44B9-BC09-A2B30AA6C5F9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245E0B-0991-47E4-8F62-9C6EDAC73C0A}" type="presOf" srcId="{F34124D2-400E-4EBA-8B97-0E506004BE8A}" destId="{F48C45C7-D687-4324-83FB-1D3486B35551}" srcOrd="0" destOrd="2" presId="urn:microsoft.com/office/officeart/2005/8/layout/vList3"/>
    <dgm:cxn modelId="{9C120A7A-936C-403C-AD4C-9EB272F2EA36}" srcId="{AD196047-60E2-4DB1-B0EF-720F96245C73}" destId="{6E49DEF5-212F-4387-AE89-759834C23DA4}" srcOrd="0" destOrd="0" parTransId="{B5C1A9DB-6666-4676-A707-05A83458024C}" sibTransId="{0674CB6C-AA7F-4E4D-8477-ED281E814C13}"/>
    <dgm:cxn modelId="{C1901067-6AF5-4A6A-A58D-0B009BF04E73}" srcId="{1D316F1B-0B41-44B9-BC09-A2B30AA6C5F9}" destId="{AD196047-60E2-4DB1-B0EF-720F96245C73}" srcOrd="1" destOrd="0" parTransId="{AC47F97E-FCDF-4B35-822B-D5DE10A3BDAC}" sibTransId="{E6F3F4BA-34BB-4293-98B4-82FBDCF3CAF3}"/>
    <dgm:cxn modelId="{6D63A4A6-3874-4151-9170-AE1ECE517E5D}" srcId="{A7636AB9-EFA7-4395-9D71-0AEBFDFF594F}" destId="{D4C63D0A-906A-48E7-80F7-0BE262A54D7D}" srcOrd="2" destOrd="0" parTransId="{BAF55B58-55C9-447B-AB72-5DBDD0BF2177}" sibTransId="{9F9482A5-F4E2-435C-B56C-140E0F238FE7}"/>
    <dgm:cxn modelId="{4A7FE855-7D1A-4421-B79A-FFBB159EAE1D}" type="presOf" srcId="{1D316F1B-0B41-44B9-BC09-A2B30AA6C5F9}" destId="{CFD8B990-434C-4C53-97F4-D50FE5C19E1C}" srcOrd="0" destOrd="0" presId="urn:microsoft.com/office/officeart/2005/8/layout/vList3"/>
    <dgm:cxn modelId="{E3409BCD-8307-4119-B8C4-BB887AE0144B}" srcId="{B049FF8C-FA97-4F0B-A4AD-A937BE4BC9D3}" destId="{A7636AB9-EFA7-4395-9D71-0AEBFDFF594F}" srcOrd="0" destOrd="0" parTransId="{30A035FD-B3BB-4AF2-A7F7-D3BE3E65D7BA}" sibTransId="{8156E488-0628-46E2-AEF4-50A76C27D381}"/>
    <dgm:cxn modelId="{72B6021D-316B-4238-A202-E435B153BBD1}" type="presOf" srcId="{AD196047-60E2-4DB1-B0EF-720F96245C73}" destId="{CFD8B990-434C-4C53-97F4-D50FE5C19E1C}" srcOrd="0" destOrd="2" presId="urn:microsoft.com/office/officeart/2005/8/layout/vList3"/>
    <dgm:cxn modelId="{01F4004E-8983-49E9-AA95-DCBC77FD92C0}" type="presOf" srcId="{B049FF8C-FA97-4F0B-A4AD-A937BE4BC9D3}" destId="{F48C45C7-D687-4324-83FB-1D3486B35551}" srcOrd="0" destOrd="0" presId="urn:microsoft.com/office/officeart/2005/8/layout/vList3"/>
    <dgm:cxn modelId="{D0D4C292-7A61-4211-9200-4B0A65DD2FF6}" type="presOf" srcId="{806DE980-FD79-4705-B3D8-41B6CE83A661}" destId="{F48C45C7-D687-4324-83FB-1D3486B35551}" srcOrd="0" destOrd="3" presId="urn:microsoft.com/office/officeart/2005/8/layout/vList3"/>
    <dgm:cxn modelId="{A95B0DAD-5C55-442E-ABB9-F60CAE78D022}" type="presOf" srcId="{D4C63D0A-906A-48E7-80F7-0BE262A54D7D}" destId="{F48C45C7-D687-4324-83FB-1D3486B35551}" srcOrd="0" destOrd="4" presId="urn:microsoft.com/office/officeart/2005/8/layout/vList3"/>
    <dgm:cxn modelId="{037D5E78-6BF4-4509-8415-E4C717733523}" type="presOf" srcId="{4E07D774-C540-4D74-8CDA-4FAD9B776744}" destId="{95F94218-361B-4F0F-9042-C4A82F18FD9D}" srcOrd="0" destOrd="0" presId="urn:microsoft.com/office/officeart/2005/8/layout/vList3"/>
    <dgm:cxn modelId="{55FDBBC1-91B9-4212-B014-53A4AA7B1E4A}" type="presOf" srcId="{2A14A22E-23CC-4540-B6E0-4681C7F94122}" destId="{CFD8B990-434C-4C53-97F4-D50FE5C19E1C}" srcOrd="0" destOrd="1" presId="urn:microsoft.com/office/officeart/2005/8/layout/vList3"/>
    <dgm:cxn modelId="{3721E8C1-1E4E-4583-AF5C-4F5846F88CC9}" srcId="{A7636AB9-EFA7-4395-9D71-0AEBFDFF594F}" destId="{F34124D2-400E-4EBA-8B97-0E506004BE8A}" srcOrd="0" destOrd="0" parTransId="{ACEE8993-818C-432D-A9C7-069820D4CDD7}" sibTransId="{1BEBF0D8-F1DA-4977-B56B-566F8F37369D}"/>
    <dgm:cxn modelId="{7348A2D1-9EF9-4017-BCC0-BF3CAC106064}" srcId="{4E07D774-C540-4D74-8CDA-4FAD9B776744}" destId="{1D316F1B-0B41-44B9-BC09-A2B30AA6C5F9}" srcOrd="1" destOrd="0" parTransId="{A37BC698-163F-42E4-B4E7-EA4F3920A17F}" sibTransId="{5EF9C275-3215-4516-A78E-1BF82FC9126E}"/>
    <dgm:cxn modelId="{72111FCB-E41F-40F6-8AD7-DB5BCE05E812}" srcId="{A7636AB9-EFA7-4395-9D71-0AEBFDFF594F}" destId="{806DE980-FD79-4705-B3D8-41B6CE83A661}" srcOrd="1" destOrd="0" parTransId="{CBBDA7F3-F6DB-4E1D-A45A-C15857F5375F}" sibTransId="{B8C44B22-452F-4CD9-8AC9-68EC1695E884}"/>
    <dgm:cxn modelId="{0F7E1D86-4704-4D76-B59B-54FED28A4D0E}" type="presOf" srcId="{6E49DEF5-212F-4387-AE89-759834C23DA4}" destId="{CFD8B990-434C-4C53-97F4-D50FE5C19E1C}" srcOrd="0" destOrd="3" presId="urn:microsoft.com/office/officeart/2005/8/layout/vList3"/>
    <dgm:cxn modelId="{E3C949F3-3327-40C6-A630-1AF5C87C408A}" type="presOf" srcId="{B8C63CE5-06D3-4A3B-B654-09B25EC59665}" destId="{CFD8B990-434C-4C53-97F4-D50FE5C19E1C}" srcOrd="0" destOrd="4" presId="urn:microsoft.com/office/officeart/2005/8/layout/vList3"/>
    <dgm:cxn modelId="{ECC724D0-896B-4B1A-8853-FB9872E84A8B}" type="presOf" srcId="{A7636AB9-EFA7-4395-9D71-0AEBFDFF594F}" destId="{F48C45C7-D687-4324-83FB-1D3486B35551}" srcOrd="0" destOrd="1" presId="urn:microsoft.com/office/officeart/2005/8/layout/vList3"/>
    <dgm:cxn modelId="{EF69D0E2-5EC9-4136-A48B-6E22FFB4D833}" srcId="{AD196047-60E2-4DB1-B0EF-720F96245C73}" destId="{B8C63CE5-06D3-4A3B-B654-09B25EC59665}" srcOrd="1" destOrd="0" parTransId="{13F326B4-CB22-4426-8FC9-B9213B8E485E}" sibTransId="{B659DB3F-A4F0-4A83-B59F-C3FF67C39139}"/>
    <dgm:cxn modelId="{DD7CBA06-9279-4987-9914-D4B382D5F94A}" srcId="{4E07D774-C540-4D74-8CDA-4FAD9B776744}" destId="{B049FF8C-FA97-4F0B-A4AD-A937BE4BC9D3}" srcOrd="0" destOrd="0" parTransId="{B443209D-4081-4CB1-B1C9-4AF063999B93}" sibTransId="{8AF5F314-54BA-477D-87D8-72606138A5AD}"/>
    <dgm:cxn modelId="{3D2A29E5-F889-4EEE-8A02-EB84D6B87C29}" srcId="{1D316F1B-0B41-44B9-BC09-A2B30AA6C5F9}" destId="{2A14A22E-23CC-4540-B6E0-4681C7F94122}" srcOrd="0" destOrd="0" parTransId="{3C4F3FFC-1ED0-4B8C-A575-30EDFDC19B71}" sibTransId="{23A33A3B-DBFB-4B86-BA7B-F979118D26AF}"/>
    <dgm:cxn modelId="{E4B81F9A-4D18-48F6-B4D6-0B00313FACA9}" type="presParOf" srcId="{95F94218-361B-4F0F-9042-C4A82F18FD9D}" destId="{808B83EB-1A43-4B75-821B-B8709D9148B4}" srcOrd="0" destOrd="0" presId="urn:microsoft.com/office/officeart/2005/8/layout/vList3"/>
    <dgm:cxn modelId="{DA35CE7F-23CD-4EAC-A628-B0D9D3C03C52}" type="presParOf" srcId="{808B83EB-1A43-4B75-821B-B8709D9148B4}" destId="{302C6DC4-486A-4851-883E-135044634B47}" srcOrd="0" destOrd="0" presId="urn:microsoft.com/office/officeart/2005/8/layout/vList3"/>
    <dgm:cxn modelId="{09C7CAC8-ECBA-41B0-8FB8-959455EB5BCF}" type="presParOf" srcId="{808B83EB-1A43-4B75-821B-B8709D9148B4}" destId="{F48C45C7-D687-4324-83FB-1D3486B35551}" srcOrd="1" destOrd="0" presId="urn:microsoft.com/office/officeart/2005/8/layout/vList3"/>
    <dgm:cxn modelId="{24270252-6CC9-49E5-A467-F943B7D86A82}" type="presParOf" srcId="{95F94218-361B-4F0F-9042-C4A82F18FD9D}" destId="{B450128C-B200-4E38-A97F-27F6C6163322}" srcOrd="1" destOrd="0" presId="urn:microsoft.com/office/officeart/2005/8/layout/vList3"/>
    <dgm:cxn modelId="{F2AE6D29-F9D1-4696-9D98-AA995B0D4186}" type="presParOf" srcId="{95F94218-361B-4F0F-9042-C4A82F18FD9D}" destId="{C9E1D9F2-E974-470E-966A-ED7885C41EEB}" srcOrd="2" destOrd="0" presId="urn:microsoft.com/office/officeart/2005/8/layout/vList3"/>
    <dgm:cxn modelId="{F1F32123-FEC7-4BF0-8B8C-ADC197DE36F3}" type="presParOf" srcId="{C9E1D9F2-E974-470E-966A-ED7885C41EEB}" destId="{E061B619-6273-450E-BFAC-DCB99D91C0C4}" srcOrd="0" destOrd="0" presId="urn:microsoft.com/office/officeart/2005/8/layout/vList3"/>
    <dgm:cxn modelId="{8960883A-BCBA-4610-9C3E-A311EA95DA73}" type="presParOf" srcId="{C9E1D9F2-E974-470E-966A-ED7885C41EEB}" destId="{CFD8B990-434C-4C53-97F4-D50FE5C19E1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E170FF5-6849-4AB8-86F7-5B4EE6988A30}" type="doc">
      <dgm:prSet loTypeId="urn:microsoft.com/office/officeart/2005/8/layout/hProcess9" loCatId="process" qsTypeId="urn:microsoft.com/office/officeart/2005/8/quickstyle/3d1" qsCatId="3D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AE947E58-EDAA-4DB7-8320-0C8B6768AD60}">
      <dgm:prSet/>
      <dgm:spPr/>
      <dgm:t>
        <a:bodyPr/>
        <a:lstStyle/>
        <a:p>
          <a:pPr rtl="0"/>
          <a:r>
            <a:rPr lang="en-US" baseline="0" smtClean="0"/>
            <a:t>Cultivation</a:t>
          </a:r>
          <a:endParaRPr lang="en-US"/>
        </a:p>
      </dgm:t>
    </dgm:pt>
    <dgm:pt modelId="{3888C261-6A8B-464D-AD3A-89D5B3365F0E}" type="parTrans" cxnId="{68E83A6F-11E0-4EF9-A479-5FD9C5BC6018}">
      <dgm:prSet/>
      <dgm:spPr/>
      <dgm:t>
        <a:bodyPr/>
        <a:lstStyle/>
        <a:p>
          <a:endParaRPr lang="en-US"/>
        </a:p>
      </dgm:t>
    </dgm:pt>
    <dgm:pt modelId="{744E748B-C1D4-43E1-B92E-6414A66B1737}" type="sibTrans" cxnId="{68E83A6F-11E0-4EF9-A479-5FD9C5BC6018}">
      <dgm:prSet/>
      <dgm:spPr/>
      <dgm:t>
        <a:bodyPr/>
        <a:lstStyle/>
        <a:p>
          <a:endParaRPr lang="en-US"/>
        </a:p>
      </dgm:t>
    </dgm:pt>
    <dgm:pt modelId="{1A9D505C-8582-4A2D-BEFC-72DE2A514D74}">
      <dgm:prSet/>
      <dgm:spPr/>
      <dgm:t>
        <a:bodyPr/>
        <a:lstStyle/>
        <a:p>
          <a:pPr rtl="0"/>
          <a:r>
            <a:rPr lang="en-US" baseline="0" smtClean="0"/>
            <a:t>Production</a:t>
          </a:r>
          <a:endParaRPr lang="en-US"/>
        </a:p>
      </dgm:t>
    </dgm:pt>
    <dgm:pt modelId="{F5E612CD-1802-400F-999B-A8AF3C003DC2}" type="parTrans" cxnId="{97942728-C09F-48BE-AF68-A8A1B4901777}">
      <dgm:prSet/>
      <dgm:spPr/>
      <dgm:t>
        <a:bodyPr/>
        <a:lstStyle/>
        <a:p>
          <a:endParaRPr lang="en-US"/>
        </a:p>
      </dgm:t>
    </dgm:pt>
    <dgm:pt modelId="{636B8BFE-8286-4958-86ED-F5E2C4EDF6D1}" type="sibTrans" cxnId="{97942728-C09F-48BE-AF68-A8A1B4901777}">
      <dgm:prSet/>
      <dgm:spPr/>
      <dgm:t>
        <a:bodyPr/>
        <a:lstStyle/>
        <a:p>
          <a:endParaRPr lang="en-US"/>
        </a:p>
      </dgm:t>
    </dgm:pt>
    <dgm:pt modelId="{E5DED4C2-C204-49BA-9247-8424F9E5BCA9}">
      <dgm:prSet/>
      <dgm:spPr/>
      <dgm:t>
        <a:bodyPr/>
        <a:lstStyle/>
        <a:p>
          <a:pPr rtl="0"/>
          <a:r>
            <a:rPr lang="en-US" baseline="0" smtClean="0"/>
            <a:t>Processing</a:t>
          </a:r>
          <a:endParaRPr lang="en-US"/>
        </a:p>
      </dgm:t>
    </dgm:pt>
    <dgm:pt modelId="{05BA1DD1-7EA2-47F6-ADCF-EA0A304121F9}" type="parTrans" cxnId="{867072C8-0080-4ADD-B44C-FFFEC051E2B8}">
      <dgm:prSet/>
      <dgm:spPr/>
      <dgm:t>
        <a:bodyPr/>
        <a:lstStyle/>
        <a:p>
          <a:endParaRPr lang="en-US"/>
        </a:p>
      </dgm:t>
    </dgm:pt>
    <dgm:pt modelId="{A9A14258-D422-4713-A9B6-FEA17D9C922D}" type="sibTrans" cxnId="{867072C8-0080-4ADD-B44C-FFFEC051E2B8}">
      <dgm:prSet/>
      <dgm:spPr/>
      <dgm:t>
        <a:bodyPr/>
        <a:lstStyle/>
        <a:p>
          <a:endParaRPr lang="en-US"/>
        </a:p>
      </dgm:t>
    </dgm:pt>
    <dgm:pt modelId="{FBF942D4-9EF4-4EDF-98FB-5E29EB3206CC}">
      <dgm:prSet/>
      <dgm:spPr/>
      <dgm:t>
        <a:bodyPr/>
        <a:lstStyle/>
        <a:p>
          <a:pPr rtl="0"/>
          <a:r>
            <a:rPr lang="en-US" baseline="0" smtClean="0"/>
            <a:t>Wet process</a:t>
          </a:r>
          <a:endParaRPr lang="en-US"/>
        </a:p>
      </dgm:t>
    </dgm:pt>
    <dgm:pt modelId="{10BEE3BB-E725-48BA-835D-B9F41D2EFBAF}" type="parTrans" cxnId="{A4E6392D-EBA7-4E36-B773-025F1E399EE1}">
      <dgm:prSet/>
      <dgm:spPr/>
      <dgm:t>
        <a:bodyPr/>
        <a:lstStyle/>
        <a:p>
          <a:endParaRPr lang="en-US"/>
        </a:p>
      </dgm:t>
    </dgm:pt>
    <dgm:pt modelId="{656CDA40-FDC3-4A18-8422-6483FCDCDA7F}" type="sibTrans" cxnId="{A4E6392D-EBA7-4E36-B773-025F1E399EE1}">
      <dgm:prSet/>
      <dgm:spPr/>
      <dgm:t>
        <a:bodyPr/>
        <a:lstStyle/>
        <a:p>
          <a:endParaRPr lang="en-US"/>
        </a:p>
      </dgm:t>
    </dgm:pt>
    <dgm:pt modelId="{3C4360D8-1B12-49C0-B171-1EA885177025}">
      <dgm:prSet/>
      <dgm:spPr/>
      <dgm:t>
        <a:bodyPr/>
        <a:lstStyle/>
        <a:p>
          <a:pPr rtl="0"/>
          <a:r>
            <a:rPr lang="en-US" baseline="0" smtClean="0"/>
            <a:t>Dry process</a:t>
          </a:r>
          <a:endParaRPr lang="en-US"/>
        </a:p>
      </dgm:t>
    </dgm:pt>
    <dgm:pt modelId="{2C8EC135-EDD6-4A0B-9E99-2481D5F1E63C}" type="parTrans" cxnId="{D7EEA7C4-A8A3-4133-BB9D-2AF5AE45C7D9}">
      <dgm:prSet/>
      <dgm:spPr/>
      <dgm:t>
        <a:bodyPr/>
        <a:lstStyle/>
        <a:p>
          <a:endParaRPr lang="en-US"/>
        </a:p>
      </dgm:t>
    </dgm:pt>
    <dgm:pt modelId="{C4E9A2AF-EED1-4032-A26C-04FDDB54A9B7}" type="sibTrans" cxnId="{D7EEA7C4-A8A3-4133-BB9D-2AF5AE45C7D9}">
      <dgm:prSet/>
      <dgm:spPr/>
      <dgm:t>
        <a:bodyPr/>
        <a:lstStyle/>
        <a:p>
          <a:endParaRPr lang="en-US"/>
        </a:p>
      </dgm:t>
    </dgm:pt>
    <dgm:pt modelId="{8ED2532F-AFC6-49E7-AFA1-A3642BFCD0F8}">
      <dgm:prSet/>
      <dgm:spPr/>
      <dgm:t>
        <a:bodyPr/>
        <a:lstStyle/>
        <a:p>
          <a:pPr rtl="0"/>
          <a:r>
            <a:rPr lang="en-US" baseline="0" smtClean="0"/>
            <a:t>Semi-dry process</a:t>
          </a:r>
          <a:endParaRPr lang="en-US"/>
        </a:p>
      </dgm:t>
    </dgm:pt>
    <dgm:pt modelId="{A4B2A3A4-BE73-488D-A817-05B3040147F6}" type="parTrans" cxnId="{A00ED63B-DF11-47C7-A46A-E3FDFE72D5CF}">
      <dgm:prSet/>
      <dgm:spPr/>
      <dgm:t>
        <a:bodyPr/>
        <a:lstStyle/>
        <a:p>
          <a:endParaRPr lang="en-US"/>
        </a:p>
      </dgm:t>
    </dgm:pt>
    <dgm:pt modelId="{C882A4E9-0E07-4C70-A419-F6F078A4651E}" type="sibTrans" cxnId="{A00ED63B-DF11-47C7-A46A-E3FDFE72D5CF}">
      <dgm:prSet/>
      <dgm:spPr/>
      <dgm:t>
        <a:bodyPr/>
        <a:lstStyle/>
        <a:p>
          <a:endParaRPr lang="en-US"/>
        </a:p>
      </dgm:t>
    </dgm:pt>
    <dgm:pt modelId="{89196D31-5F39-4819-9AD1-BBBF11F2C82E}">
      <dgm:prSet/>
      <dgm:spPr/>
      <dgm:t>
        <a:bodyPr/>
        <a:lstStyle/>
        <a:p>
          <a:pPr rtl="0"/>
          <a:r>
            <a:rPr lang="en-US" baseline="0" smtClean="0"/>
            <a:t>Milling</a:t>
          </a:r>
          <a:endParaRPr lang="en-US"/>
        </a:p>
      </dgm:t>
    </dgm:pt>
    <dgm:pt modelId="{C3DD8056-BD02-493D-96F3-621AC37E3D3F}" type="parTrans" cxnId="{AA290634-5531-4435-B98D-9D012327B959}">
      <dgm:prSet/>
      <dgm:spPr/>
      <dgm:t>
        <a:bodyPr/>
        <a:lstStyle/>
        <a:p>
          <a:endParaRPr lang="en-US"/>
        </a:p>
      </dgm:t>
    </dgm:pt>
    <dgm:pt modelId="{C0C17574-F281-4EF9-95EB-ED306827187A}" type="sibTrans" cxnId="{AA290634-5531-4435-B98D-9D012327B959}">
      <dgm:prSet/>
      <dgm:spPr/>
      <dgm:t>
        <a:bodyPr/>
        <a:lstStyle/>
        <a:p>
          <a:endParaRPr lang="en-US"/>
        </a:p>
      </dgm:t>
    </dgm:pt>
    <dgm:pt modelId="{22BC865C-E3C7-43A3-A6C4-24E76A7F0415}">
      <dgm:prSet/>
      <dgm:spPr/>
      <dgm:t>
        <a:bodyPr/>
        <a:lstStyle/>
        <a:p>
          <a:pPr rtl="0"/>
          <a:r>
            <a:rPr lang="en-US" baseline="0" dirty="0" smtClean="0"/>
            <a:t>Hulling</a:t>
          </a:r>
          <a:endParaRPr lang="en-US" dirty="0"/>
        </a:p>
      </dgm:t>
    </dgm:pt>
    <dgm:pt modelId="{9D97C88A-EBAA-41DA-8BB0-1CB0B786CEB6}" type="parTrans" cxnId="{5781089B-F40A-478E-BA94-567DB03088C1}">
      <dgm:prSet/>
      <dgm:spPr/>
      <dgm:t>
        <a:bodyPr/>
        <a:lstStyle/>
        <a:p>
          <a:endParaRPr lang="en-US"/>
        </a:p>
      </dgm:t>
    </dgm:pt>
    <dgm:pt modelId="{DD7D7118-128B-46C8-9632-77C436081DAD}" type="sibTrans" cxnId="{5781089B-F40A-478E-BA94-567DB03088C1}">
      <dgm:prSet/>
      <dgm:spPr/>
      <dgm:t>
        <a:bodyPr/>
        <a:lstStyle/>
        <a:p>
          <a:endParaRPr lang="en-US"/>
        </a:p>
      </dgm:t>
    </dgm:pt>
    <dgm:pt modelId="{77D8F8C5-2978-4472-B8D8-A7F3723BD3CA}">
      <dgm:prSet/>
      <dgm:spPr/>
      <dgm:t>
        <a:bodyPr/>
        <a:lstStyle/>
        <a:p>
          <a:pPr rtl="0"/>
          <a:r>
            <a:rPr lang="en-US" baseline="0" smtClean="0"/>
            <a:t>Polishing</a:t>
          </a:r>
          <a:endParaRPr lang="en-US"/>
        </a:p>
      </dgm:t>
    </dgm:pt>
    <dgm:pt modelId="{E3DCA880-6BD7-4FC9-A7E7-52AC2EB6048E}" type="parTrans" cxnId="{72777E2B-0B01-4578-A7B0-EBCC6C852034}">
      <dgm:prSet/>
      <dgm:spPr/>
      <dgm:t>
        <a:bodyPr/>
        <a:lstStyle/>
        <a:p>
          <a:endParaRPr lang="en-US"/>
        </a:p>
      </dgm:t>
    </dgm:pt>
    <dgm:pt modelId="{EEE7294C-FE9C-4C5E-BD06-25F018E38C2C}" type="sibTrans" cxnId="{72777E2B-0B01-4578-A7B0-EBCC6C852034}">
      <dgm:prSet/>
      <dgm:spPr/>
      <dgm:t>
        <a:bodyPr/>
        <a:lstStyle/>
        <a:p>
          <a:endParaRPr lang="en-US"/>
        </a:p>
      </dgm:t>
    </dgm:pt>
    <dgm:pt modelId="{25A326F5-9997-429A-9FCA-1D291DD480EF}">
      <dgm:prSet/>
      <dgm:spPr/>
      <dgm:t>
        <a:bodyPr/>
        <a:lstStyle/>
        <a:p>
          <a:pPr rtl="0"/>
          <a:r>
            <a:rPr lang="en-US" baseline="0" dirty="0" smtClean="0"/>
            <a:t>Cleaning and sorting</a:t>
          </a:r>
          <a:endParaRPr lang="en-US" dirty="0"/>
        </a:p>
      </dgm:t>
    </dgm:pt>
    <dgm:pt modelId="{F0384966-1190-4E31-BADF-57454E944421}" type="parTrans" cxnId="{C26C3AE7-ABF5-4402-902B-CB0FC31A60D4}">
      <dgm:prSet/>
      <dgm:spPr/>
      <dgm:t>
        <a:bodyPr/>
        <a:lstStyle/>
        <a:p>
          <a:endParaRPr lang="en-US"/>
        </a:p>
      </dgm:t>
    </dgm:pt>
    <dgm:pt modelId="{9AEBD9F9-1FB4-4203-868A-E2F7038575DD}" type="sibTrans" cxnId="{C26C3AE7-ABF5-4402-902B-CB0FC31A60D4}">
      <dgm:prSet/>
      <dgm:spPr/>
      <dgm:t>
        <a:bodyPr/>
        <a:lstStyle/>
        <a:p>
          <a:endParaRPr lang="en-US"/>
        </a:p>
      </dgm:t>
    </dgm:pt>
    <dgm:pt modelId="{F45E1F9F-4158-43A3-8F05-8D69197732F5}">
      <dgm:prSet/>
      <dgm:spPr/>
      <dgm:t>
        <a:bodyPr/>
        <a:lstStyle/>
        <a:p>
          <a:pPr rtl="0"/>
          <a:r>
            <a:rPr lang="en-US" baseline="0" smtClean="0"/>
            <a:t>Grading</a:t>
          </a:r>
          <a:endParaRPr lang="en-US"/>
        </a:p>
      </dgm:t>
    </dgm:pt>
    <dgm:pt modelId="{71B20EFA-B978-49F2-BFA5-13DCFAEBB7E2}" type="parTrans" cxnId="{545CC6FD-1FBF-4139-B6F8-49A1C86D0868}">
      <dgm:prSet/>
      <dgm:spPr/>
      <dgm:t>
        <a:bodyPr/>
        <a:lstStyle/>
        <a:p>
          <a:endParaRPr lang="en-US"/>
        </a:p>
      </dgm:t>
    </dgm:pt>
    <dgm:pt modelId="{4CE20883-C5E7-4701-B3D2-68FB979AE69B}" type="sibTrans" cxnId="{545CC6FD-1FBF-4139-B6F8-49A1C86D0868}">
      <dgm:prSet/>
      <dgm:spPr/>
      <dgm:t>
        <a:bodyPr/>
        <a:lstStyle/>
        <a:p>
          <a:endParaRPr lang="en-US"/>
        </a:p>
      </dgm:t>
    </dgm:pt>
    <dgm:pt modelId="{14430B8C-6A2E-40F8-BDCF-C1342CA58B36}">
      <dgm:prSet/>
      <dgm:spPr/>
      <dgm:t>
        <a:bodyPr/>
        <a:lstStyle/>
        <a:p>
          <a:pPr rtl="0"/>
          <a:r>
            <a:rPr lang="en-US" baseline="0" smtClean="0"/>
            <a:t>Aging and storage</a:t>
          </a:r>
          <a:endParaRPr lang="en-US"/>
        </a:p>
      </dgm:t>
    </dgm:pt>
    <dgm:pt modelId="{F33F1B1B-8DCE-4BE5-9E27-A14C42564A6A}" type="parTrans" cxnId="{051AE3EB-315E-4284-A398-63A0CF51FFD4}">
      <dgm:prSet/>
      <dgm:spPr/>
      <dgm:t>
        <a:bodyPr/>
        <a:lstStyle/>
        <a:p>
          <a:endParaRPr lang="en-US"/>
        </a:p>
      </dgm:t>
    </dgm:pt>
    <dgm:pt modelId="{2C61CADE-7C96-4D2B-A0F1-2882111B5A6D}" type="sibTrans" cxnId="{051AE3EB-315E-4284-A398-63A0CF51FFD4}">
      <dgm:prSet/>
      <dgm:spPr/>
      <dgm:t>
        <a:bodyPr/>
        <a:lstStyle/>
        <a:p>
          <a:endParaRPr lang="en-US"/>
        </a:p>
      </dgm:t>
    </dgm:pt>
    <dgm:pt modelId="{D4405F48-82C6-4860-8D4D-87430E3CE997}">
      <dgm:prSet/>
      <dgm:spPr/>
      <dgm:t>
        <a:bodyPr/>
        <a:lstStyle/>
        <a:p>
          <a:pPr rtl="0"/>
          <a:r>
            <a:rPr lang="en-US" baseline="0" smtClean="0"/>
            <a:t>Roasting</a:t>
          </a:r>
          <a:endParaRPr lang="en-US"/>
        </a:p>
      </dgm:t>
    </dgm:pt>
    <dgm:pt modelId="{EDBA7444-2373-4DBC-AF8F-47C3B3486094}" type="parTrans" cxnId="{BE2B8DF5-139B-482B-9255-802474D27D78}">
      <dgm:prSet/>
      <dgm:spPr/>
      <dgm:t>
        <a:bodyPr/>
        <a:lstStyle/>
        <a:p>
          <a:endParaRPr lang="en-US"/>
        </a:p>
      </dgm:t>
    </dgm:pt>
    <dgm:pt modelId="{63916B51-BB34-4FF9-BBD7-1333E23414BC}" type="sibTrans" cxnId="{BE2B8DF5-139B-482B-9255-802474D27D78}">
      <dgm:prSet/>
      <dgm:spPr/>
      <dgm:t>
        <a:bodyPr/>
        <a:lstStyle/>
        <a:p>
          <a:endParaRPr lang="en-US"/>
        </a:p>
      </dgm:t>
    </dgm:pt>
    <dgm:pt modelId="{17783851-0CE0-4E6F-80CB-E82417D42419}">
      <dgm:prSet/>
      <dgm:spPr/>
      <dgm:t>
        <a:bodyPr/>
        <a:lstStyle/>
        <a:p>
          <a:pPr rtl="0"/>
          <a:r>
            <a:rPr lang="en-US" baseline="0" smtClean="0"/>
            <a:t>Industrial roasting</a:t>
          </a:r>
          <a:endParaRPr lang="en-US"/>
        </a:p>
      </dgm:t>
    </dgm:pt>
    <dgm:pt modelId="{05404766-40DF-4A08-BA13-A8598AB4B5A5}" type="parTrans" cxnId="{878E5946-E0F2-44C5-A427-0C6907FA312F}">
      <dgm:prSet/>
      <dgm:spPr/>
      <dgm:t>
        <a:bodyPr/>
        <a:lstStyle/>
        <a:p>
          <a:endParaRPr lang="en-US"/>
        </a:p>
      </dgm:t>
    </dgm:pt>
    <dgm:pt modelId="{2F7414F2-217E-49C7-A054-8429991D3095}" type="sibTrans" cxnId="{878E5946-E0F2-44C5-A427-0C6907FA312F}">
      <dgm:prSet/>
      <dgm:spPr/>
      <dgm:t>
        <a:bodyPr/>
        <a:lstStyle/>
        <a:p>
          <a:endParaRPr lang="en-US"/>
        </a:p>
      </dgm:t>
    </dgm:pt>
    <dgm:pt modelId="{A66DB28F-3BBB-445A-9F8C-2EEA3151DAD6}">
      <dgm:prSet/>
      <dgm:spPr/>
      <dgm:t>
        <a:bodyPr/>
        <a:lstStyle/>
        <a:p>
          <a:pPr rtl="0"/>
          <a:r>
            <a:rPr lang="en-US" baseline="0" smtClean="0"/>
            <a:t>Home roasting</a:t>
          </a:r>
          <a:endParaRPr lang="en-US"/>
        </a:p>
      </dgm:t>
    </dgm:pt>
    <dgm:pt modelId="{121A7FFA-7B00-4373-9200-A7B3273B3254}" type="parTrans" cxnId="{81B2BA27-CFC6-4233-B617-CF59573DBAE7}">
      <dgm:prSet/>
      <dgm:spPr/>
      <dgm:t>
        <a:bodyPr/>
        <a:lstStyle/>
        <a:p>
          <a:endParaRPr lang="en-US"/>
        </a:p>
      </dgm:t>
    </dgm:pt>
    <dgm:pt modelId="{C2F09175-838C-4D89-BE6A-E5B150DABF3B}" type="sibTrans" cxnId="{81B2BA27-CFC6-4233-B617-CF59573DBAE7}">
      <dgm:prSet/>
      <dgm:spPr/>
      <dgm:t>
        <a:bodyPr/>
        <a:lstStyle/>
        <a:p>
          <a:endParaRPr lang="en-US"/>
        </a:p>
      </dgm:t>
    </dgm:pt>
    <dgm:pt modelId="{ECA22878-B273-4E4C-8237-0A428A5F6188}">
      <dgm:prSet/>
      <dgm:spPr/>
      <dgm:t>
        <a:bodyPr/>
        <a:lstStyle/>
        <a:p>
          <a:pPr rtl="0"/>
          <a:r>
            <a:rPr lang="en-US" baseline="0" smtClean="0"/>
            <a:t>Grinding</a:t>
          </a:r>
          <a:endParaRPr lang="en-US"/>
        </a:p>
      </dgm:t>
    </dgm:pt>
    <dgm:pt modelId="{BAFAF002-718E-4956-93F8-8C355833A94B}" type="parTrans" cxnId="{CE45C9F3-FBFD-4B51-B354-C37D6EB858DF}">
      <dgm:prSet/>
      <dgm:spPr/>
      <dgm:t>
        <a:bodyPr/>
        <a:lstStyle/>
        <a:p>
          <a:endParaRPr lang="en-US"/>
        </a:p>
      </dgm:t>
    </dgm:pt>
    <dgm:pt modelId="{DD530598-E9BD-4570-B86F-8CD0B9AB7616}" type="sibTrans" cxnId="{CE45C9F3-FBFD-4B51-B354-C37D6EB858DF}">
      <dgm:prSet/>
      <dgm:spPr/>
      <dgm:t>
        <a:bodyPr/>
        <a:lstStyle/>
        <a:p>
          <a:endParaRPr lang="en-US"/>
        </a:p>
      </dgm:t>
    </dgm:pt>
    <dgm:pt modelId="{211FF2DD-573C-4903-985A-9E933E46F37E}">
      <dgm:prSet/>
      <dgm:spPr/>
      <dgm:t>
        <a:bodyPr/>
        <a:lstStyle/>
        <a:p>
          <a:pPr rtl="0"/>
          <a:r>
            <a:rPr lang="en-US" baseline="0" smtClean="0"/>
            <a:t>Grind type</a:t>
          </a:r>
          <a:endParaRPr lang="en-US"/>
        </a:p>
      </dgm:t>
    </dgm:pt>
    <dgm:pt modelId="{AA06D2BA-68CF-4EC4-A57A-5B7846C47970}" type="parTrans" cxnId="{1D799235-8702-472E-B57B-5DB927DFBEB1}">
      <dgm:prSet/>
      <dgm:spPr/>
      <dgm:t>
        <a:bodyPr/>
        <a:lstStyle/>
        <a:p>
          <a:endParaRPr lang="en-US"/>
        </a:p>
      </dgm:t>
    </dgm:pt>
    <dgm:pt modelId="{3B18A69D-3D98-4A5A-8830-60424EBEEDB4}" type="sibTrans" cxnId="{1D799235-8702-472E-B57B-5DB927DFBEB1}">
      <dgm:prSet/>
      <dgm:spPr/>
      <dgm:t>
        <a:bodyPr/>
        <a:lstStyle/>
        <a:p>
          <a:endParaRPr lang="en-US"/>
        </a:p>
      </dgm:t>
    </dgm:pt>
    <dgm:pt modelId="{40BD1591-EF52-46DA-B2C3-E3549BBADFD4}">
      <dgm:prSet/>
      <dgm:spPr/>
      <dgm:t>
        <a:bodyPr/>
        <a:lstStyle/>
        <a:p>
          <a:pPr rtl="0"/>
          <a:r>
            <a:rPr lang="en-US" baseline="0" smtClean="0"/>
            <a:t>Burr grinder</a:t>
          </a:r>
          <a:endParaRPr lang="en-US"/>
        </a:p>
      </dgm:t>
    </dgm:pt>
    <dgm:pt modelId="{23B602C8-0729-4120-AEC2-E568AAB017F1}" type="parTrans" cxnId="{A99B7304-72A4-4BF9-A41C-F4508FD77F85}">
      <dgm:prSet/>
      <dgm:spPr/>
      <dgm:t>
        <a:bodyPr/>
        <a:lstStyle/>
        <a:p>
          <a:endParaRPr lang="en-US"/>
        </a:p>
      </dgm:t>
    </dgm:pt>
    <dgm:pt modelId="{927B445B-FF65-4AFE-A3BC-4492594709EE}" type="sibTrans" cxnId="{A99B7304-72A4-4BF9-A41C-F4508FD77F85}">
      <dgm:prSet/>
      <dgm:spPr/>
      <dgm:t>
        <a:bodyPr/>
        <a:lstStyle/>
        <a:p>
          <a:endParaRPr lang="en-US"/>
        </a:p>
      </dgm:t>
    </dgm:pt>
    <dgm:pt modelId="{078D189C-4215-4D2C-B669-8B03544DEA45}">
      <dgm:prSet/>
      <dgm:spPr/>
      <dgm:t>
        <a:bodyPr/>
        <a:lstStyle/>
        <a:p>
          <a:pPr rtl="0"/>
          <a:r>
            <a:rPr lang="en-US" baseline="0" smtClean="0"/>
            <a:t>Blade grinder</a:t>
          </a:r>
          <a:endParaRPr lang="en-US"/>
        </a:p>
      </dgm:t>
    </dgm:pt>
    <dgm:pt modelId="{0107830C-8EF9-4EC5-8CE7-EC22B1AA7F69}" type="parTrans" cxnId="{BE637389-CA5B-4C4D-BBFB-690BCCD5EDC0}">
      <dgm:prSet/>
      <dgm:spPr/>
      <dgm:t>
        <a:bodyPr/>
        <a:lstStyle/>
        <a:p>
          <a:endParaRPr lang="en-US"/>
        </a:p>
      </dgm:t>
    </dgm:pt>
    <dgm:pt modelId="{CEA1F29A-3080-46F4-8CFF-CBC921A81A7F}" type="sibTrans" cxnId="{BE637389-CA5B-4C4D-BBFB-690BCCD5EDC0}">
      <dgm:prSet/>
      <dgm:spPr/>
      <dgm:t>
        <a:bodyPr/>
        <a:lstStyle/>
        <a:p>
          <a:endParaRPr lang="en-US"/>
        </a:p>
      </dgm:t>
    </dgm:pt>
    <dgm:pt modelId="{644FF286-6F2E-41AA-82A2-E77F8E974C64}">
      <dgm:prSet/>
      <dgm:spPr/>
      <dgm:t>
        <a:bodyPr/>
        <a:lstStyle/>
        <a:p>
          <a:pPr rtl="0"/>
          <a:r>
            <a:rPr lang="en-US" baseline="0" smtClean="0"/>
            <a:t>Brewing</a:t>
          </a:r>
          <a:endParaRPr lang="en-US"/>
        </a:p>
      </dgm:t>
    </dgm:pt>
    <dgm:pt modelId="{820CEF2F-E0FA-4B10-9D5D-6E6E08285844}" type="parTrans" cxnId="{5D689E72-2776-404F-9674-FF734928288D}">
      <dgm:prSet/>
      <dgm:spPr/>
      <dgm:t>
        <a:bodyPr/>
        <a:lstStyle/>
        <a:p>
          <a:endParaRPr lang="en-US"/>
        </a:p>
      </dgm:t>
    </dgm:pt>
    <dgm:pt modelId="{A52CB9C6-D010-4625-BFA9-5E0DF9DBC4E3}" type="sibTrans" cxnId="{5D689E72-2776-404F-9674-FF734928288D}">
      <dgm:prSet/>
      <dgm:spPr/>
      <dgm:t>
        <a:bodyPr/>
        <a:lstStyle/>
        <a:p>
          <a:endParaRPr lang="en-US"/>
        </a:p>
      </dgm:t>
    </dgm:pt>
    <dgm:pt modelId="{EF0ED0D2-CA6C-4C48-878E-A5E25A3DC789}">
      <dgm:prSet/>
      <dgm:spPr/>
      <dgm:t>
        <a:bodyPr/>
        <a:lstStyle/>
        <a:p>
          <a:pPr rtl="0"/>
          <a:r>
            <a:rPr lang="en-US" baseline="0" smtClean="0"/>
            <a:t>Boiling</a:t>
          </a:r>
          <a:endParaRPr lang="en-US"/>
        </a:p>
      </dgm:t>
    </dgm:pt>
    <dgm:pt modelId="{E337BA72-E34F-4F3B-833C-75EDB5BA7B0E}" type="parTrans" cxnId="{EE0B85D8-00AA-430D-BF4C-8E9FE87A3E3C}">
      <dgm:prSet/>
      <dgm:spPr/>
      <dgm:t>
        <a:bodyPr/>
        <a:lstStyle/>
        <a:p>
          <a:endParaRPr lang="en-US"/>
        </a:p>
      </dgm:t>
    </dgm:pt>
    <dgm:pt modelId="{9E8ABB0F-12E0-4247-BFA9-FC6A99ED77B9}" type="sibTrans" cxnId="{EE0B85D8-00AA-430D-BF4C-8E9FE87A3E3C}">
      <dgm:prSet/>
      <dgm:spPr/>
      <dgm:t>
        <a:bodyPr/>
        <a:lstStyle/>
        <a:p>
          <a:endParaRPr lang="en-US"/>
        </a:p>
      </dgm:t>
    </dgm:pt>
    <dgm:pt modelId="{0AEDAF82-6DD7-4463-AE5D-E183C287EFD8}">
      <dgm:prSet/>
      <dgm:spPr/>
      <dgm:t>
        <a:bodyPr/>
        <a:lstStyle/>
        <a:p>
          <a:pPr rtl="0"/>
          <a:r>
            <a:rPr lang="en-US" baseline="0" smtClean="0"/>
            <a:t>Steeping</a:t>
          </a:r>
          <a:endParaRPr lang="en-US"/>
        </a:p>
      </dgm:t>
    </dgm:pt>
    <dgm:pt modelId="{77A59F16-143A-4763-8BD5-36899FEB8A8B}" type="parTrans" cxnId="{E4497EA7-8B39-4A38-958A-77C4ECC0A5E6}">
      <dgm:prSet/>
      <dgm:spPr/>
      <dgm:t>
        <a:bodyPr/>
        <a:lstStyle/>
        <a:p>
          <a:endParaRPr lang="en-US"/>
        </a:p>
      </dgm:t>
    </dgm:pt>
    <dgm:pt modelId="{FEC7BEF3-E3DB-485A-987A-8C3212B34024}" type="sibTrans" cxnId="{E4497EA7-8B39-4A38-958A-77C4ECC0A5E6}">
      <dgm:prSet/>
      <dgm:spPr/>
      <dgm:t>
        <a:bodyPr/>
        <a:lstStyle/>
        <a:p>
          <a:endParaRPr lang="en-US"/>
        </a:p>
      </dgm:t>
    </dgm:pt>
    <dgm:pt modelId="{F2ECAD44-DD98-4D41-B2B4-14D14FA17797}">
      <dgm:prSet/>
      <dgm:spPr/>
      <dgm:t>
        <a:bodyPr/>
        <a:lstStyle/>
        <a:p>
          <a:pPr rtl="0"/>
          <a:r>
            <a:rPr lang="en-US" baseline="0" smtClean="0"/>
            <a:t>Pressurizing</a:t>
          </a:r>
          <a:endParaRPr lang="en-US"/>
        </a:p>
      </dgm:t>
    </dgm:pt>
    <dgm:pt modelId="{2AF1BB9C-6376-4E8E-85AF-56EA344BD350}" type="parTrans" cxnId="{90687DB9-68A8-4906-842C-4B57644D00A0}">
      <dgm:prSet/>
      <dgm:spPr/>
      <dgm:t>
        <a:bodyPr/>
        <a:lstStyle/>
        <a:p>
          <a:endParaRPr lang="en-US"/>
        </a:p>
      </dgm:t>
    </dgm:pt>
    <dgm:pt modelId="{42A8C69F-2D85-49E7-8B85-29E3F041FE51}" type="sibTrans" cxnId="{90687DB9-68A8-4906-842C-4B57644D00A0}">
      <dgm:prSet/>
      <dgm:spPr/>
      <dgm:t>
        <a:bodyPr/>
        <a:lstStyle/>
        <a:p>
          <a:endParaRPr lang="en-US"/>
        </a:p>
      </dgm:t>
    </dgm:pt>
    <dgm:pt modelId="{1978B8F7-82BE-4D83-96E1-066FED45EC1C}" type="pres">
      <dgm:prSet presAssocID="{8E170FF5-6849-4AB8-86F7-5B4EE6988A3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CE2BE5-7D6C-45FD-B2CC-150F34ADBB76}" type="pres">
      <dgm:prSet presAssocID="{8E170FF5-6849-4AB8-86F7-5B4EE6988A30}" presName="arrow" presStyleLbl="bgShp" presStyleIdx="0" presStyleCnt="1"/>
      <dgm:spPr/>
    </dgm:pt>
    <dgm:pt modelId="{7D697FE0-C282-4559-9E28-34063538EE84}" type="pres">
      <dgm:prSet presAssocID="{8E170FF5-6849-4AB8-86F7-5B4EE6988A30}" presName="linearProcess" presStyleCnt="0"/>
      <dgm:spPr/>
    </dgm:pt>
    <dgm:pt modelId="{8B62617F-F987-4F72-AD3C-C74B778030F2}" type="pres">
      <dgm:prSet presAssocID="{AE947E58-EDAA-4DB7-8320-0C8B6768AD60}" presName="text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C7FE90-F769-4CD6-A81E-F83149D31753}" type="pres">
      <dgm:prSet presAssocID="{744E748B-C1D4-43E1-B92E-6414A66B1737}" presName="sibTrans" presStyleCnt="0"/>
      <dgm:spPr/>
    </dgm:pt>
    <dgm:pt modelId="{72BDFC7E-AF19-44FB-A33B-A1E0F0497372}" type="pres">
      <dgm:prSet presAssocID="{1A9D505C-8582-4A2D-BEFC-72DE2A514D74}" presName="text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A4CA2B-EB75-4C62-AB52-E95B9924B4D0}" type="pres">
      <dgm:prSet presAssocID="{636B8BFE-8286-4958-86ED-F5E2C4EDF6D1}" presName="sibTrans" presStyleCnt="0"/>
      <dgm:spPr/>
    </dgm:pt>
    <dgm:pt modelId="{609733E2-ED5B-4A11-A556-ADB8F2B9D8C2}" type="pres">
      <dgm:prSet presAssocID="{E5DED4C2-C204-49BA-9247-8424F9E5BCA9}" presName="text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60B39C-BDB9-4C10-80D5-BBFF542FC9D3}" type="pres">
      <dgm:prSet presAssocID="{A9A14258-D422-4713-A9B6-FEA17D9C922D}" presName="sibTrans" presStyleCnt="0"/>
      <dgm:spPr/>
    </dgm:pt>
    <dgm:pt modelId="{10AB5185-E954-4578-A094-0D5DBE5EE6F4}" type="pres">
      <dgm:prSet presAssocID="{89196D31-5F39-4819-9AD1-BBBF11F2C82E}" presName="text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54A4C-C01A-41C8-A55C-1647C45ADAD2}" type="pres">
      <dgm:prSet presAssocID="{C0C17574-F281-4EF9-95EB-ED306827187A}" presName="sibTrans" presStyleCnt="0"/>
      <dgm:spPr/>
    </dgm:pt>
    <dgm:pt modelId="{0A8F3597-8EA2-41B8-91FE-E4282107F5AF}" type="pres">
      <dgm:prSet presAssocID="{14430B8C-6A2E-40F8-BDCF-C1342CA58B36}" presName="text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907A71-ECDC-44FD-BC17-D08C17C4F190}" type="pres">
      <dgm:prSet presAssocID="{2C61CADE-7C96-4D2B-A0F1-2882111B5A6D}" presName="sibTrans" presStyleCnt="0"/>
      <dgm:spPr/>
    </dgm:pt>
    <dgm:pt modelId="{C179D946-51D3-432E-87B2-6E2ABB0A3529}" type="pres">
      <dgm:prSet presAssocID="{D4405F48-82C6-4860-8D4D-87430E3CE997}" presName="text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C69EAB-02CF-4FAA-B6D8-B181B3C63607}" type="pres">
      <dgm:prSet presAssocID="{63916B51-BB34-4FF9-BBD7-1333E23414BC}" presName="sibTrans" presStyleCnt="0"/>
      <dgm:spPr/>
    </dgm:pt>
    <dgm:pt modelId="{E09F3D63-119F-4A8E-BA53-9950A528DD90}" type="pres">
      <dgm:prSet presAssocID="{ECA22878-B273-4E4C-8237-0A428A5F6188}" presName="text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9A62CE-19AB-4224-8DCD-A580662D7157}" type="pres">
      <dgm:prSet presAssocID="{DD530598-E9BD-4570-B86F-8CD0B9AB7616}" presName="sibTrans" presStyleCnt="0"/>
      <dgm:spPr/>
    </dgm:pt>
    <dgm:pt modelId="{5529582C-8DF2-4553-AC9C-11A01A04FC89}" type="pres">
      <dgm:prSet presAssocID="{644FF286-6F2E-41AA-82A2-E77F8E974C64}" presName="text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7072C8-0080-4ADD-B44C-FFFEC051E2B8}" srcId="{8E170FF5-6849-4AB8-86F7-5B4EE6988A30}" destId="{E5DED4C2-C204-49BA-9247-8424F9E5BCA9}" srcOrd="2" destOrd="0" parTransId="{05BA1DD1-7EA2-47F6-ADCF-EA0A304121F9}" sibTransId="{A9A14258-D422-4713-A9B6-FEA17D9C922D}"/>
    <dgm:cxn modelId="{C26C3AE7-ABF5-4402-902B-CB0FC31A60D4}" srcId="{89196D31-5F39-4819-9AD1-BBBF11F2C82E}" destId="{25A326F5-9997-429A-9FCA-1D291DD480EF}" srcOrd="2" destOrd="0" parTransId="{F0384966-1190-4E31-BADF-57454E944421}" sibTransId="{9AEBD9F9-1FB4-4203-868A-E2F7038575DD}"/>
    <dgm:cxn modelId="{A99B7304-72A4-4BF9-A41C-F4508FD77F85}" srcId="{ECA22878-B273-4E4C-8237-0A428A5F6188}" destId="{40BD1591-EF52-46DA-B2C3-E3549BBADFD4}" srcOrd="1" destOrd="0" parTransId="{23B602C8-0729-4120-AEC2-E568AAB017F1}" sibTransId="{927B445B-FF65-4AFE-A3BC-4492594709EE}"/>
    <dgm:cxn modelId="{68E83A6F-11E0-4EF9-A479-5FD9C5BC6018}" srcId="{8E170FF5-6849-4AB8-86F7-5B4EE6988A30}" destId="{AE947E58-EDAA-4DB7-8320-0C8B6768AD60}" srcOrd="0" destOrd="0" parTransId="{3888C261-6A8B-464D-AD3A-89D5B3365F0E}" sibTransId="{744E748B-C1D4-43E1-B92E-6414A66B1737}"/>
    <dgm:cxn modelId="{44653A85-5FCC-40E6-95AB-EAA48D221B4F}" type="presOf" srcId="{8ED2532F-AFC6-49E7-AFA1-A3642BFCD0F8}" destId="{609733E2-ED5B-4A11-A556-ADB8F2B9D8C2}" srcOrd="0" destOrd="3" presId="urn:microsoft.com/office/officeart/2005/8/layout/hProcess9"/>
    <dgm:cxn modelId="{BE637389-CA5B-4C4D-BBFB-690BCCD5EDC0}" srcId="{ECA22878-B273-4E4C-8237-0A428A5F6188}" destId="{078D189C-4215-4D2C-B669-8B03544DEA45}" srcOrd="2" destOrd="0" parTransId="{0107830C-8EF9-4EC5-8CE7-EC22B1AA7F69}" sibTransId="{CEA1F29A-3080-46F4-8CFF-CBC921A81A7F}"/>
    <dgm:cxn modelId="{D7EEA7C4-A8A3-4133-BB9D-2AF5AE45C7D9}" srcId="{E5DED4C2-C204-49BA-9247-8424F9E5BCA9}" destId="{3C4360D8-1B12-49C0-B171-1EA885177025}" srcOrd="1" destOrd="0" parTransId="{2C8EC135-EDD6-4A0B-9E99-2481D5F1E63C}" sibTransId="{C4E9A2AF-EED1-4032-A26C-04FDDB54A9B7}"/>
    <dgm:cxn modelId="{90687DB9-68A8-4906-842C-4B57644D00A0}" srcId="{644FF286-6F2E-41AA-82A2-E77F8E974C64}" destId="{F2ECAD44-DD98-4D41-B2B4-14D14FA17797}" srcOrd="2" destOrd="0" parTransId="{2AF1BB9C-6376-4E8E-85AF-56EA344BD350}" sibTransId="{42A8C69F-2D85-49E7-8B85-29E3F041FE51}"/>
    <dgm:cxn modelId="{532AE459-EB09-4D7A-A82E-3C72975C9148}" type="presOf" srcId="{1A9D505C-8582-4A2D-BEFC-72DE2A514D74}" destId="{72BDFC7E-AF19-44FB-A33B-A1E0F0497372}" srcOrd="0" destOrd="0" presId="urn:microsoft.com/office/officeart/2005/8/layout/hProcess9"/>
    <dgm:cxn modelId="{0572CB68-9EFD-4733-A6C4-AE7F0BB9E15A}" type="presOf" srcId="{77D8F8C5-2978-4472-B8D8-A7F3723BD3CA}" destId="{10AB5185-E954-4578-A094-0D5DBE5EE6F4}" srcOrd="0" destOrd="2" presId="urn:microsoft.com/office/officeart/2005/8/layout/hProcess9"/>
    <dgm:cxn modelId="{5D689E72-2776-404F-9674-FF734928288D}" srcId="{8E170FF5-6849-4AB8-86F7-5B4EE6988A30}" destId="{644FF286-6F2E-41AA-82A2-E77F8E974C64}" srcOrd="7" destOrd="0" parTransId="{820CEF2F-E0FA-4B10-9D5D-6E6E08285844}" sibTransId="{A52CB9C6-D010-4625-BFA9-5E0DF9DBC4E3}"/>
    <dgm:cxn modelId="{4E5F63F5-3AAD-4717-8889-8D9BE9C691CB}" type="presOf" srcId="{078D189C-4215-4D2C-B669-8B03544DEA45}" destId="{E09F3D63-119F-4A8E-BA53-9950A528DD90}" srcOrd="0" destOrd="3" presId="urn:microsoft.com/office/officeart/2005/8/layout/hProcess9"/>
    <dgm:cxn modelId="{CE45C9F3-FBFD-4B51-B354-C37D6EB858DF}" srcId="{8E170FF5-6849-4AB8-86F7-5B4EE6988A30}" destId="{ECA22878-B273-4E4C-8237-0A428A5F6188}" srcOrd="6" destOrd="0" parTransId="{BAFAF002-718E-4956-93F8-8C355833A94B}" sibTransId="{DD530598-E9BD-4570-B86F-8CD0B9AB7616}"/>
    <dgm:cxn modelId="{5B2D62A9-5217-46E7-BCF7-1FBEE21C72BF}" type="presOf" srcId="{89196D31-5F39-4819-9AD1-BBBF11F2C82E}" destId="{10AB5185-E954-4578-A094-0D5DBE5EE6F4}" srcOrd="0" destOrd="0" presId="urn:microsoft.com/office/officeart/2005/8/layout/hProcess9"/>
    <dgm:cxn modelId="{84F49365-FC39-44B3-BABC-B3608C238282}" type="presOf" srcId="{D4405F48-82C6-4860-8D4D-87430E3CE997}" destId="{C179D946-51D3-432E-87B2-6E2ABB0A3529}" srcOrd="0" destOrd="0" presId="urn:microsoft.com/office/officeart/2005/8/layout/hProcess9"/>
    <dgm:cxn modelId="{A4E6392D-EBA7-4E36-B773-025F1E399EE1}" srcId="{E5DED4C2-C204-49BA-9247-8424F9E5BCA9}" destId="{FBF942D4-9EF4-4EDF-98FB-5E29EB3206CC}" srcOrd="0" destOrd="0" parTransId="{10BEE3BB-E725-48BA-835D-B9F41D2EFBAF}" sibTransId="{656CDA40-FDC3-4A18-8422-6483FCDCDA7F}"/>
    <dgm:cxn modelId="{4230D794-5EB4-4297-A0D0-C3431FEA558F}" type="presOf" srcId="{AE947E58-EDAA-4DB7-8320-0C8B6768AD60}" destId="{8B62617F-F987-4F72-AD3C-C74B778030F2}" srcOrd="0" destOrd="0" presId="urn:microsoft.com/office/officeart/2005/8/layout/hProcess9"/>
    <dgm:cxn modelId="{A1E54CA1-34FF-4683-96FC-4C8524C1288C}" type="presOf" srcId="{0AEDAF82-6DD7-4463-AE5D-E183C287EFD8}" destId="{5529582C-8DF2-4553-AC9C-11A01A04FC89}" srcOrd="0" destOrd="2" presId="urn:microsoft.com/office/officeart/2005/8/layout/hProcess9"/>
    <dgm:cxn modelId="{B02A5553-A420-419A-8DEF-E701BF0AB605}" type="presOf" srcId="{F45E1F9F-4158-43A3-8F05-8D69197732F5}" destId="{10AB5185-E954-4578-A094-0D5DBE5EE6F4}" srcOrd="0" destOrd="4" presId="urn:microsoft.com/office/officeart/2005/8/layout/hProcess9"/>
    <dgm:cxn modelId="{878E5946-E0F2-44C5-A427-0C6907FA312F}" srcId="{D4405F48-82C6-4860-8D4D-87430E3CE997}" destId="{17783851-0CE0-4E6F-80CB-E82417D42419}" srcOrd="0" destOrd="0" parTransId="{05404766-40DF-4A08-BA13-A8598AB4B5A5}" sibTransId="{2F7414F2-217E-49C7-A054-8429991D3095}"/>
    <dgm:cxn modelId="{0FFD721E-E3D9-4416-AC2A-D1CF56FBE3D4}" type="presOf" srcId="{17783851-0CE0-4E6F-80CB-E82417D42419}" destId="{C179D946-51D3-432E-87B2-6E2ABB0A3529}" srcOrd="0" destOrd="1" presId="urn:microsoft.com/office/officeart/2005/8/layout/hProcess9"/>
    <dgm:cxn modelId="{AA290634-5531-4435-B98D-9D012327B959}" srcId="{8E170FF5-6849-4AB8-86F7-5B4EE6988A30}" destId="{89196D31-5F39-4819-9AD1-BBBF11F2C82E}" srcOrd="3" destOrd="0" parTransId="{C3DD8056-BD02-493D-96F3-621AC37E3D3F}" sibTransId="{C0C17574-F281-4EF9-95EB-ED306827187A}"/>
    <dgm:cxn modelId="{545CC6FD-1FBF-4139-B6F8-49A1C86D0868}" srcId="{89196D31-5F39-4819-9AD1-BBBF11F2C82E}" destId="{F45E1F9F-4158-43A3-8F05-8D69197732F5}" srcOrd="3" destOrd="0" parTransId="{71B20EFA-B978-49F2-BFA5-13DCFAEBB7E2}" sibTransId="{4CE20883-C5E7-4701-B3D2-68FB979AE69B}"/>
    <dgm:cxn modelId="{29FFF3E7-8F88-4DBB-9CEB-2942BB6F2B2F}" type="presOf" srcId="{EF0ED0D2-CA6C-4C48-878E-A5E25A3DC789}" destId="{5529582C-8DF2-4553-AC9C-11A01A04FC89}" srcOrd="0" destOrd="1" presId="urn:microsoft.com/office/officeart/2005/8/layout/hProcess9"/>
    <dgm:cxn modelId="{D8327958-B2A1-4059-A908-359C78AC731F}" type="presOf" srcId="{40BD1591-EF52-46DA-B2C3-E3549BBADFD4}" destId="{E09F3D63-119F-4A8E-BA53-9950A528DD90}" srcOrd="0" destOrd="2" presId="urn:microsoft.com/office/officeart/2005/8/layout/hProcess9"/>
    <dgm:cxn modelId="{619A2E41-3ADF-460E-9B82-8AF4D208C5B8}" type="presOf" srcId="{25A326F5-9997-429A-9FCA-1D291DD480EF}" destId="{10AB5185-E954-4578-A094-0D5DBE5EE6F4}" srcOrd="0" destOrd="3" presId="urn:microsoft.com/office/officeart/2005/8/layout/hProcess9"/>
    <dgm:cxn modelId="{72777E2B-0B01-4578-A7B0-EBCC6C852034}" srcId="{89196D31-5F39-4819-9AD1-BBBF11F2C82E}" destId="{77D8F8C5-2978-4472-B8D8-A7F3723BD3CA}" srcOrd="1" destOrd="0" parTransId="{E3DCA880-6BD7-4FC9-A7E7-52AC2EB6048E}" sibTransId="{EEE7294C-FE9C-4C5E-BD06-25F018E38C2C}"/>
    <dgm:cxn modelId="{97942728-C09F-48BE-AF68-A8A1B4901777}" srcId="{8E170FF5-6849-4AB8-86F7-5B4EE6988A30}" destId="{1A9D505C-8582-4A2D-BEFC-72DE2A514D74}" srcOrd="1" destOrd="0" parTransId="{F5E612CD-1802-400F-999B-A8AF3C003DC2}" sibTransId="{636B8BFE-8286-4958-86ED-F5E2C4EDF6D1}"/>
    <dgm:cxn modelId="{9DAFB466-1159-488D-BB3D-760873D701A9}" type="presOf" srcId="{ECA22878-B273-4E4C-8237-0A428A5F6188}" destId="{E09F3D63-119F-4A8E-BA53-9950A528DD90}" srcOrd="0" destOrd="0" presId="urn:microsoft.com/office/officeart/2005/8/layout/hProcess9"/>
    <dgm:cxn modelId="{641B862D-27DD-47DC-B754-2B7B104B2541}" type="presOf" srcId="{FBF942D4-9EF4-4EDF-98FB-5E29EB3206CC}" destId="{609733E2-ED5B-4A11-A556-ADB8F2B9D8C2}" srcOrd="0" destOrd="1" presId="urn:microsoft.com/office/officeart/2005/8/layout/hProcess9"/>
    <dgm:cxn modelId="{E5ADE9C4-56DE-4D83-8B85-3E0688F1CDA0}" type="presOf" srcId="{14430B8C-6A2E-40F8-BDCF-C1342CA58B36}" destId="{0A8F3597-8EA2-41B8-91FE-E4282107F5AF}" srcOrd="0" destOrd="0" presId="urn:microsoft.com/office/officeart/2005/8/layout/hProcess9"/>
    <dgm:cxn modelId="{051AE3EB-315E-4284-A398-63A0CF51FFD4}" srcId="{8E170FF5-6849-4AB8-86F7-5B4EE6988A30}" destId="{14430B8C-6A2E-40F8-BDCF-C1342CA58B36}" srcOrd="4" destOrd="0" parTransId="{F33F1B1B-8DCE-4BE5-9E27-A14C42564A6A}" sibTransId="{2C61CADE-7C96-4D2B-A0F1-2882111B5A6D}"/>
    <dgm:cxn modelId="{0F1C4CEB-638D-4F28-9BC6-B6A82C85AC20}" type="presOf" srcId="{3C4360D8-1B12-49C0-B171-1EA885177025}" destId="{609733E2-ED5B-4A11-A556-ADB8F2B9D8C2}" srcOrd="0" destOrd="2" presId="urn:microsoft.com/office/officeart/2005/8/layout/hProcess9"/>
    <dgm:cxn modelId="{C5905C67-DBFC-4F1B-B1C8-EFD21CDA2C01}" type="presOf" srcId="{8E170FF5-6849-4AB8-86F7-5B4EE6988A30}" destId="{1978B8F7-82BE-4D83-96E1-066FED45EC1C}" srcOrd="0" destOrd="0" presId="urn:microsoft.com/office/officeart/2005/8/layout/hProcess9"/>
    <dgm:cxn modelId="{1D799235-8702-472E-B57B-5DB927DFBEB1}" srcId="{ECA22878-B273-4E4C-8237-0A428A5F6188}" destId="{211FF2DD-573C-4903-985A-9E933E46F37E}" srcOrd="0" destOrd="0" parTransId="{AA06D2BA-68CF-4EC4-A57A-5B7846C47970}" sibTransId="{3B18A69D-3D98-4A5A-8830-60424EBEEDB4}"/>
    <dgm:cxn modelId="{E4497EA7-8B39-4A38-958A-77C4ECC0A5E6}" srcId="{644FF286-6F2E-41AA-82A2-E77F8E974C64}" destId="{0AEDAF82-6DD7-4463-AE5D-E183C287EFD8}" srcOrd="1" destOrd="0" parTransId="{77A59F16-143A-4763-8BD5-36899FEB8A8B}" sibTransId="{FEC7BEF3-E3DB-485A-987A-8C3212B34024}"/>
    <dgm:cxn modelId="{021FC3BE-22CA-458C-BC31-8C60C201E427}" type="presOf" srcId="{644FF286-6F2E-41AA-82A2-E77F8E974C64}" destId="{5529582C-8DF2-4553-AC9C-11A01A04FC89}" srcOrd="0" destOrd="0" presId="urn:microsoft.com/office/officeart/2005/8/layout/hProcess9"/>
    <dgm:cxn modelId="{EFFCE396-219E-448B-AC6A-15BE6FF68698}" type="presOf" srcId="{F2ECAD44-DD98-4D41-B2B4-14D14FA17797}" destId="{5529582C-8DF2-4553-AC9C-11A01A04FC89}" srcOrd="0" destOrd="3" presId="urn:microsoft.com/office/officeart/2005/8/layout/hProcess9"/>
    <dgm:cxn modelId="{57D5A105-4664-49EE-B69A-566B3048563B}" type="presOf" srcId="{211FF2DD-573C-4903-985A-9E933E46F37E}" destId="{E09F3D63-119F-4A8E-BA53-9950A528DD90}" srcOrd="0" destOrd="1" presId="urn:microsoft.com/office/officeart/2005/8/layout/hProcess9"/>
    <dgm:cxn modelId="{1F29D897-E96D-4E84-B746-C5B10C78FD43}" type="presOf" srcId="{A66DB28F-3BBB-445A-9F8C-2EEA3151DAD6}" destId="{C179D946-51D3-432E-87B2-6E2ABB0A3529}" srcOrd="0" destOrd="2" presId="urn:microsoft.com/office/officeart/2005/8/layout/hProcess9"/>
    <dgm:cxn modelId="{81B2BA27-CFC6-4233-B617-CF59573DBAE7}" srcId="{D4405F48-82C6-4860-8D4D-87430E3CE997}" destId="{A66DB28F-3BBB-445A-9F8C-2EEA3151DAD6}" srcOrd="1" destOrd="0" parTransId="{121A7FFA-7B00-4373-9200-A7B3273B3254}" sibTransId="{C2F09175-838C-4D89-BE6A-E5B150DABF3B}"/>
    <dgm:cxn modelId="{EE0B85D8-00AA-430D-BF4C-8E9FE87A3E3C}" srcId="{644FF286-6F2E-41AA-82A2-E77F8E974C64}" destId="{EF0ED0D2-CA6C-4C48-878E-A5E25A3DC789}" srcOrd="0" destOrd="0" parTransId="{E337BA72-E34F-4F3B-833C-75EDB5BA7B0E}" sibTransId="{9E8ABB0F-12E0-4247-BFA9-FC6A99ED77B9}"/>
    <dgm:cxn modelId="{58B910FC-F452-4570-BC04-D38AFADD637F}" type="presOf" srcId="{22BC865C-E3C7-43A3-A6C4-24E76A7F0415}" destId="{10AB5185-E954-4578-A094-0D5DBE5EE6F4}" srcOrd="0" destOrd="1" presId="urn:microsoft.com/office/officeart/2005/8/layout/hProcess9"/>
    <dgm:cxn modelId="{BE2B8DF5-139B-482B-9255-802474D27D78}" srcId="{8E170FF5-6849-4AB8-86F7-5B4EE6988A30}" destId="{D4405F48-82C6-4860-8D4D-87430E3CE997}" srcOrd="5" destOrd="0" parTransId="{EDBA7444-2373-4DBC-AF8F-47C3B3486094}" sibTransId="{63916B51-BB34-4FF9-BBD7-1333E23414BC}"/>
    <dgm:cxn modelId="{A00ED63B-DF11-47C7-A46A-E3FDFE72D5CF}" srcId="{E5DED4C2-C204-49BA-9247-8424F9E5BCA9}" destId="{8ED2532F-AFC6-49E7-AFA1-A3642BFCD0F8}" srcOrd="2" destOrd="0" parTransId="{A4B2A3A4-BE73-488D-A817-05B3040147F6}" sibTransId="{C882A4E9-0E07-4C70-A419-F6F078A4651E}"/>
    <dgm:cxn modelId="{3F4EE892-651E-4532-AE68-7D3F27A25D65}" type="presOf" srcId="{E5DED4C2-C204-49BA-9247-8424F9E5BCA9}" destId="{609733E2-ED5B-4A11-A556-ADB8F2B9D8C2}" srcOrd="0" destOrd="0" presId="urn:microsoft.com/office/officeart/2005/8/layout/hProcess9"/>
    <dgm:cxn modelId="{5781089B-F40A-478E-BA94-567DB03088C1}" srcId="{89196D31-5F39-4819-9AD1-BBBF11F2C82E}" destId="{22BC865C-E3C7-43A3-A6C4-24E76A7F0415}" srcOrd="0" destOrd="0" parTransId="{9D97C88A-EBAA-41DA-8BB0-1CB0B786CEB6}" sibTransId="{DD7D7118-128B-46C8-9632-77C436081DAD}"/>
    <dgm:cxn modelId="{A4E1DEE6-8B01-4DF5-A6E9-23D4019A6E5F}" type="presParOf" srcId="{1978B8F7-82BE-4D83-96E1-066FED45EC1C}" destId="{37CE2BE5-7D6C-45FD-B2CC-150F34ADBB76}" srcOrd="0" destOrd="0" presId="urn:microsoft.com/office/officeart/2005/8/layout/hProcess9"/>
    <dgm:cxn modelId="{712EF96C-FD17-4840-9A89-532EDF11EECB}" type="presParOf" srcId="{1978B8F7-82BE-4D83-96E1-066FED45EC1C}" destId="{7D697FE0-C282-4559-9E28-34063538EE84}" srcOrd="1" destOrd="0" presId="urn:microsoft.com/office/officeart/2005/8/layout/hProcess9"/>
    <dgm:cxn modelId="{E83EF19E-0739-4FD4-8047-441EA775DC4E}" type="presParOf" srcId="{7D697FE0-C282-4559-9E28-34063538EE84}" destId="{8B62617F-F987-4F72-AD3C-C74B778030F2}" srcOrd="0" destOrd="0" presId="urn:microsoft.com/office/officeart/2005/8/layout/hProcess9"/>
    <dgm:cxn modelId="{5017E975-3823-40A6-9A5E-39286445CD36}" type="presParOf" srcId="{7D697FE0-C282-4559-9E28-34063538EE84}" destId="{BEC7FE90-F769-4CD6-A81E-F83149D31753}" srcOrd="1" destOrd="0" presId="urn:microsoft.com/office/officeart/2005/8/layout/hProcess9"/>
    <dgm:cxn modelId="{8BEA5E12-FD8C-4F4F-93C6-569843FFB50B}" type="presParOf" srcId="{7D697FE0-C282-4559-9E28-34063538EE84}" destId="{72BDFC7E-AF19-44FB-A33B-A1E0F0497372}" srcOrd="2" destOrd="0" presId="urn:microsoft.com/office/officeart/2005/8/layout/hProcess9"/>
    <dgm:cxn modelId="{DF525E9E-6C57-4D94-994C-F621B36CD05D}" type="presParOf" srcId="{7D697FE0-C282-4559-9E28-34063538EE84}" destId="{9AA4CA2B-EB75-4C62-AB52-E95B9924B4D0}" srcOrd="3" destOrd="0" presId="urn:microsoft.com/office/officeart/2005/8/layout/hProcess9"/>
    <dgm:cxn modelId="{A2C0E287-E3E0-4B02-9DD6-7F70F547977C}" type="presParOf" srcId="{7D697FE0-C282-4559-9E28-34063538EE84}" destId="{609733E2-ED5B-4A11-A556-ADB8F2B9D8C2}" srcOrd="4" destOrd="0" presId="urn:microsoft.com/office/officeart/2005/8/layout/hProcess9"/>
    <dgm:cxn modelId="{7B733D43-53E8-46D6-83F2-AAA39C3A8D42}" type="presParOf" srcId="{7D697FE0-C282-4559-9E28-34063538EE84}" destId="{4660B39C-BDB9-4C10-80D5-BBFF542FC9D3}" srcOrd="5" destOrd="0" presId="urn:microsoft.com/office/officeart/2005/8/layout/hProcess9"/>
    <dgm:cxn modelId="{76EC340E-2F32-46BA-875D-EC34AD65C7F8}" type="presParOf" srcId="{7D697FE0-C282-4559-9E28-34063538EE84}" destId="{10AB5185-E954-4578-A094-0D5DBE5EE6F4}" srcOrd="6" destOrd="0" presId="urn:microsoft.com/office/officeart/2005/8/layout/hProcess9"/>
    <dgm:cxn modelId="{A2B1084F-2C88-483E-8049-4FF8A493A985}" type="presParOf" srcId="{7D697FE0-C282-4559-9E28-34063538EE84}" destId="{D2054A4C-C01A-41C8-A55C-1647C45ADAD2}" srcOrd="7" destOrd="0" presId="urn:microsoft.com/office/officeart/2005/8/layout/hProcess9"/>
    <dgm:cxn modelId="{2EBD4455-3C4F-44EA-BC6E-C9B7260B3650}" type="presParOf" srcId="{7D697FE0-C282-4559-9E28-34063538EE84}" destId="{0A8F3597-8EA2-41B8-91FE-E4282107F5AF}" srcOrd="8" destOrd="0" presId="urn:microsoft.com/office/officeart/2005/8/layout/hProcess9"/>
    <dgm:cxn modelId="{5F1D76D8-E0B5-4278-A41E-0E41A2D5B201}" type="presParOf" srcId="{7D697FE0-C282-4559-9E28-34063538EE84}" destId="{36907A71-ECDC-44FD-BC17-D08C17C4F190}" srcOrd="9" destOrd="0" presId="urn:microsoft.com/office/officeart/2005/8/layout/hProcess9"/>
    <dgm:cxn modelId="{C956EB82-28AA-418D-80AE-A8214161EA02}" type="presParOf" srcId="{7D697FE0-C282-4559-9E28-34063538EE84}" destId="{C179D946-51D3-432E-87B2-6E2ABB0A3529}" srcOrd="10" destOrd="0" presId="urn:microsoft.com/office/officeart/2005/8/layout/hProcess9"/>
    <dgm:cxn modelId="{6F724387-E6BB-4584-BF6E-CB9222B9409C}" type="presParOf" srcId="{7D697FE0-C282-4559-9E28-34063538EE84}" destId="{6EC69EAB-02CF-4FAA-B6D8-B181B3C63607}" srcOrd="11" destOrd="0" presId="urn:microsoft.com/office/officeart/2005/8/layout/hProcess9"/>
    <dgm:cxn modelId="{D3F8C499-7D60-41E6-9C53-3A3CCF0EDA11}" type="presParOf" srcId="{7D697FE0-C282-4559-9E28-34063538EE84}" destId="{E09F3D63-119F-4A8E-BA53-9950A528DD90}" srcOrd="12" destOrd="0" presId="urn:microsoft.com/office/officeart/2005/8/layout/hProcess9"/>
    <dgm:cxn modelId="{524CCD9B-4B0B-443F-8C78-4D9FA2A7D86C}" type="presParOf" srcId="{7D697FE0-C282-4559-9E28-34063538EE84}" destId="{149A62CE-19AB-4224-8DCD-A580662D7157}" srcOrd="13" destOrd="0" presId="urn:microsoft.com/office/officeart/2005/8/layout/hProcess9"/>
    <dgm:cxn modelId="{8F7A1577-A6A4-42E3-B53F-2948F8A00AAA}" type="presParOf" srcId="{7D697FE0-C282-4559-9E28-34063538EE84}" destId="{5529582C-8DF2-4553-AC9C-11A01A04FC89}" srcOrd="1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CE2BE5-7D6C-45FD-B2CC-150F34ADBB76}">
      <dsp:nvSpPr>
        <dsp:cNvPr id="0" name=""/>
        <dsp:cNvSpPr/>
      </dsp:nvSpPr>
      <dsp:spPr>
        <a:xfrm>
          <a:off x="777286" y="0"/>
          <a:ext cx="8809252" cy="3424107"/>
        </a:xfrm>
        <a:prstGeom prst="rightArrow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8B62617F-F987-4F72-AD3C-C74B778030F2}">
      <dsp:nvSpPr>
        <dsp:cNvPr id="0" name=""/>
        <dsp:cNvSpPr/>
      </dsp:nvSpPr>
      <dsp:spPr>
        <a:xfrm>
          <a:off x="4101" y="1027232"/>
          <a:ext cx="1190618" cy="136964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smtClean="0"/>
            <a:t>Cultivation</a:t>
          </a:r>
          <a:endParaRPr lang="en-US" sz="1600" kern="1200"/>
        </a:p>
      </dsp:txBody>
      <dsp:txXfrm>
        <a:off x="62222" y="1085353"/>
        <a:ext cx="1074376" cy="1253400"/>
      </dsp:txXfrm>
    </dsp:sp>
    <dsp:sp modelId="{72BDFC7E-AF19-44FB-A33B-A1E0F0497372}">
      <dsp:nvSpPr>
        <dsp:cNvPr id="0" name=""/>
        <dsp:cNvSpPr/>
      </dsp:nvSpPr>
      <dsp:spPr>
        <a:xfrm>
          <a:off x="1313388" y="1027232"/>
          <a:ext cx="1190618" cy="1369642"/>
        </a:xfrm>
        <a:prstGeom prst="roundRect">
          <a:avLst/>
        </a:prstGeom>
        <a:gradFill rotWithShape="0">
          <a:gsLst>
            <a:gs pos="0">
              <a:schemeClr val="accent4">
                <a:hueOff val="-141345"/>
                <a:satOff val="-813"/>
                <a:lumOff val="-644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-141345"/>
                <a:satOff val="-813"/>
                <a:lumOff val="-644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-141345"/>
                <a:satOff val="-813"/>
                <a:lumOff val="-644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smtClean="0"/>
            <a:t>Production</a:t>
          </a:r>
          <a:endParaRPr lang="en-US" sz="1600" kern="1200"/>
        </a:p>
      </dsp:txBody>
      <dsp:txXfrm>
        <a:off x="1371509" y="1085353"/>
        <a:ext cx="1074376" cy="1253400"/>
      </dsp:txXfrm>
    </dsp:sp>
    <dsp:sp modelId="{609733E2-ED5B-4A11-A556-ADB8F2B9D8C2}">
      <dsp:nvSpPr>
        <dsp:cNvPr id="0" name=""/>
        <dsp:cNvSpPr/>
      </dsp:nvSpPr>
      <dsp:spPr>
        <a:xfrm>
          <a:off x="2622674" y="1027232"/>
          <a:ext cx="1190618" cy="1369642"/>
        </a:xfrm>
        <a:prstGeom prst="roundRect">
          <a:avLst/>
        </a:prstGeom>
        <a:gradFill rotWithShape="0">
          <a:gsLst>
            <a:gs pos="0">
              <a:schemeClr val="accent4">
                <a:hueOff val="-282690"/>
                <a:satOff val="-1626"/>
                <a:lumOff val="-1289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-282690"/>
                <a:satOff val="-1626"/>
                <a:lumOff val="-1289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-282690"/>
                <a:satOff val="-1626"/>
                <a:lumOff val="-1289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smtClean="0"/>
            <a:t>Processing</a:t>
          </a:r>
          <a:endParaRPr lang="en-US" sz="16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Wet process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Dry process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Semi-dry process</a:t>
          </a:r>
          <a:endParaRPr lang="en-US" sz="1200" kern="1200"/>
        </a:p>
      </dsp:txBody>
      <dsp:txXfrm>
        <a:off x="2680795" y="1085353"/>
        <a:ext cx="1074376" cy="1253400"/>
      </dsp:txXfrm>
    </dsp:sp>
    <dsp:sp modelId="{10AB5185-E954-4578-A094-0D5DBE5EE6F4}">
      <dsp:nvSpPr>
        <dsp:cNvPr id="0" name=""/>
        <dsp:cNvSpPr/>
      </dsp:nvSpPr>
      <dsp:spPr>
        <a:xfrm>
          <a:off x="3931960" y="1027232"/>
          <a:ext cx="1190618" cy="1369642"/>
        </a:xfrm>
        <a:prstGeom prst="roundRect">
          <a:avLst/>
        </a:prstGeom>
        <a:gradFill rotWithShape="0">
          <a:gsLst>
            <a:gs pos="0">
              <a:schemeClr val="accent4">
                <a:hueOff val="-424035"/>
                <a:satOff val="-2439"/>
                <a:lumOff val="-1933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-424035"/>
                <a:satOff val="-2439"/>
                <a:lumOff val="-1933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-424035"/>
                <a:satOff val="-2439"/>
                <a:lumOff val="-1933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smtClean="0"/>
            <a:t>Milling</a:t>
          </a:r>
          <a:endParaRPr lang="en-US" sz="16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dirty="0" smtClean="0"/>
            <a:t>Hulling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Polishing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dirty="0" smtClean="0"/>
            <a:t>Cleaning and sorting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Grading</a:t>
          </a:r>
          <a:endParaRPr lang="en-US" sz="1200" kern="1200"/>
        </a:p>
      </dsp:txBody>
      <dsp:txXfrm>
        <a:off x="3990081" y="1085353"/>
        <a:ext cx="1074376" cy="1253400"/>
      </dsp:txXfrm>
    </dsp:sp>
    <dsp:sp modelId="{0A8F3597-8EA2-41B8-91FE-E4282107F5AF}">
      <dsp:nvSpPr>
        <dsp:cNvPr id="0" name=""/>
        <dsp:cNvSpPr/>
      </dsp:nvSpPr>
      <dsp:spPr>
        <a:xfrm>
          <a:off x="5241246" y="1027232"/>
          <a:ext cx="1190618" cy="1369642"/>
        </a:xfrm>
        <a:prstGeom prst="roundRect">
          <a:avLst/>
        </a:prstGeom>
        <a:gradFill rotWithShape="0">
          <a:gsLst>
            <a:gs pos="0">
              <a:schemeClr val="accent4">
                <a:hueOff val="-565379"/>
                <a:satOff val="-3251"/>
                <a:lumOff val="-2578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-565379"/>
                <a:satOff val="-3251"/>
                <a:lumOff val="-2578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-565379"/>
                <a:satOff val="-3251"/>
                <a:lumOff val="-2578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smtClean="0"/>
            <a:t>Aging and storage</a:t>
          </a:r>
          <a:endParaRPr lang="en-US" sz="1600" kern="1200"/>
        </a:p>
      </dsp:txBody>
      <dsp:txXfrm>
        <a:off x="5299367" y="1085353"/>
        <a:ext cx="1074376" cy="1253400"/>
      </dsp:txXfrm>
    </dsp:sp>
    <dsp:sp modelId="{C179D946-51D3-432E-87B2-6E2ABB0A3529}">
      <dsp:nvSpPr>
        <dsp:cNvPr id="0" name=""/>
        <dsp:cNvSpPr/>
      </dsp:nvSpPr>
      <dsp:spPr>
        <a:xfrm>
          <a:off x="6550533" y="1027232"/>
          <a:ext cx="1190618" cy="1369642"/>
        </a:xfrm>
        <a:prstGeom prst="roundRect">
          <a:avLst/>
        </a:prstGeom>
        <a:gradFill rotWithShape="0">
          <a:gsLst>
            <a:gs pos="0">
              <a:schemeClr val="accent4">
                <a:hueOff val="-706724"/>
                <a:satOff val="-4064"/>
                <a:lumOff val="-322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-706724"/>
                <a:satOff val="-4064"/>
                <a:lumOff val="-322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-706724"/>
                <a:satOff val="-4064"/>
                <a:lumOff val="-322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smtClean="0"/>
            <a:t>Roasting</a:t>
          </a:r>
          <a:endParaRPr lang="en-US" sz="16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Industrial roasting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Home roasting</a:t>
          </a:r>
          <a:endParaRPr lang="en-US" sz="1200" kern="1200"/>
        </a:p>
      </dsp:txBody>
      <dsp:txXfrm>
        <a:off x="6608654" y="1085353"/>
        <a:ext cx="1074376" cy="1253400"/>
      </dsp:txXfrm>
    </dsp:sp>
    <dsp:sp modelId="{E09F3D63-119F-4A8E-BA53-9950A528DD90}">
      <dsp:nvSpPr>
        <dsp:cNvPr id="0" name=""/>
        <dsp:cNvSpPr/>
      </dsp:nvSpPr>
      <dsp:spPr>
        <a:xfrm>
          <a:off x="7859819" y="1027232"/>
          <a:ext cx="1190618" cy="1369642"/>
        </a:xfrm>
        <a:prstGeom prst="roundRect">
          <a:avLst/>
        </a:prstGeom>
        <a:gradFill rotWithShape="0">
          <a:gsLst>
            <a:gs pos="0">
              <a:schemeClr val="accent4">
                <a:hueOff val="-848069"/>
                <a:satOff val="-4877"/>
                <a:lumOff val="-3867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-848069"/>
                <a:satOff val="-4877"/>
                <a:lumOff val="-3867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-848069"/>
                <a:satOff val="-4877"/>
                <a:lumOff val="-3867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smtClean="0"/>
            <a:t>Grinding</a:t>
          </a:r>
          <a:endParaRPr lang="en-US" sz="16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Grind type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Burr grinder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Blade grinder</a:t>
          </a:r>
          <a:endParaRPr lang="en-US" sz="1200" kern="1200"/>
        </a:p>
      </dsp:txBody>
      <dsp:txXfrm>
        <a:off x="7917940" y="1085353"/>
        <a:ext cx="1074376" cy="1253400"/>
      </dsp:txXfrm>
    </dsp:sp>
    <dsp:sp modelId="{5529582C-8DF2-4553-AC9C-11A01A04FC89}">
      <dsp:nvSpPr>
        <dsp:cNvPr id="0" name=""/>
        <dsp:cNvSpPr/>
      </dsp:nvSpPr>
      <dsp:spPr>
        <a:xfrm>
          <a:off x="9169105" y="1027232"/>
          <a:ext cx="1190618" cy="1369642"/>
        </a:xfrm>
        <a:prstGeom prst="roundRect">
          <a:avLst/>
        </a:prstGeom>
        <a:gradFill rotWithShape="0">
          <a:gsLst>
            <a:gs pos="0">
              <a:schemeClr val="accent4">
                <a:hueOff val="-989414"/>
                <a:satOff val="-5690"/>
                <a:lumOff val="-4511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-989414"/>
                <a:satOff val="-5690"/>
                <a:lumOff val="-4511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-989414"/>
                <a:satOff val="-5690"/>
                <a:lumOff val="-4511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smtClean="0"/>
            <a:t>Brewing</a:t>
          </a:r>
          <a:endParaRPr lang="en-US" sz="16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Boiling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Steeping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baseline="0" smtClean="0"/>
            <a:t>Pressurizing</a:t>
          </a:r>
          <a:endParaRPr lang="en-US" sz="1200" kern="1200"/>
        </a:p>
      </dsp:txBody>
      <dsp:txXfrm>
        <a:off x="9227226" y="1085353"/>
        <a:ext cx="1074376" cy="1253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CAA06B-5451-464B-B303-B3B22B4C7985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26C76E-9D52-4597-B4ED-D14C332BE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674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6C76E-9D52-4597-B4ED-D14C332BE7B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884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6600">
                <a:solidFill>
                  <a:srgbClr val="C00000"/>
                </a:solidFill>
                <a:latin typeface="Maiandra GD" panose="020E0502030308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 cap="none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401F9-A187-4921-9C62-76FBDB46CF32}" type="datetime5">
              <a:rPr lang="en-US" smtClean="0">
                <a:solidFill>
                  <a:prstClr val="black"/>
                </a:solidFill>
              </a:rPr>
              <a:t>18-Mar-16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96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84A5-380A-4609-9D24-CC11A1DBECFF}" type="datetime5">
              <a:rPr lang="en-US" smtClean="0">
                <a:solidFill>
                  <a:prstClr val="black"/>
                </a:solidFill>
              </a:rPr>
              <a:t>18-Mar-16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1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F02F-1061-4F4E-BB69-3770783AD8FD}" type="datetime5">
              <a:rPr lang="en-US" smtClean="0">
                <a:solidFill>
                  <a:prstClr val="black"/>
                </a:solidFill>
              </a:rPr>
              <a:t>18-Mar-16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70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EBC3-FC73-4F4E-ABE5-EBB4F7CE5784}" type="datetime5">
              <a:rPr lang="en-US" smtClean="0">
                <a:solidFill>
                  <a:prstClr val="black"/>
                </a:solidFill>
              </a:rPr>
              <a:t>18-Mar-16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981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550-A3E1-49FE-8BCC-C85668CE4E44}" type="datetime5">
              <a:rPr lang="en-US" smtClean="0">
                <a:solidFill>
                  <a:prstClr val="black"/>
                </a:solidFill>
              </a:rPr>
              <a:t>18-Mar-16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56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5BF2-40BB-488B-95B0-188F454D5E5A}" type="datetime5">
              <a:rPr lang="en-US" smtClean="0">
                <a:solidFill>
                  <a:prstClr val="black"/>
                </a:solidFill>
              </a:rPr>
              <a:t>18-Mar-16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449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26545-BCF0-4E29-ABAD-301C800F9ADE}" type="datetime5">
              <a:rPr lang="en-US" smtClean="0">
                <a:solidFill>
                  <a:prstClr val="black"/>
                </a:solidFill>
              </a:rPr>
              <a:t>18-Mar-16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18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9E5-7631-4C2F-BCBB-4693CFC13740}" type="datetime5">
              <a:rPr lang="en-US" smtClean="0">
                <a:solidFill>
                  <a:prstClr val="black"/>
                </a:solidFill>
              </a:rPr>
              <a:t>18-Mar-16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580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8FE7-F991-4AB0-8DD0-50270E7DB773}" type="datetime5">
              <a:rPr lang="en-US" smtClean="0">
                <a:solidFill>
                  <a:prstClr val="black"/>
                </a:solidFill>
              </a:rPr>
              <a:t>18-Mar-16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45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F770-7C8B-45AC-96B1-88B27ECBC2C9}" type="datetime5">
              <a:rPr lang="en-US" smtClean="0">
                <a:solidFill>
                  <a:prstClr val="black"/>
                </a:solidFill>
              </a:rPr>
              <a:t>18-Mar-16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13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7034-9A6F-4184-AA4A-2ECAEE275FC9}" type="datetime5">
              <a:rPr lang="en-US" smtClean="0">
                <a:solidFill>
                  <a:prstClr val="black"/>
                </a:solidFill>
              </a:rPr>
              <a:t>18-Mar-16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38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D48E-3519-4995-B890-AA2AE2B35962}" type="datetime5">
              <a:rPr lang="en-US" smtClean="0">
                <a:solidFill>
                  <a:prstClr val="black"/>
                </a:solidFill>
              </a:rPr>
              <a:t>18-Mar-16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468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3381-3653-4AB1-8C36-3923B8DF37EE}" type="datetime5">
              <a:rPr lang="en-US" smtClean="0">
                <a:solidFill>
                  <a:prstClr val="black"/>
                </a:solidFill>
              </a:rPr>
              <a:t>18-Mar-16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10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9856-EF76-49D1-8370-58DB62458638}" type="datetime5">
              <a:rPr lang="en-US" smtClean="0">
                <a:solidFill>
                  <a:prstClr val="black"/>
                </a:solidFill>
              </a:rPr>
              <a:t>18-Mar-16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84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FAE82-FC7A-4A7F-BE59-B806EA894E2B}" type="datetime5">
              <a:rPr lang="en-US" smtClean="0">
                <a:solidFill>
                  <a:prstClr val="black"/>
                </a:solidFill>
              </a:rPr>
              <a:t>18-Mar-16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67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90E8F-0672-4407-8480-AB58AE5FB1AE}" type="datetime5">
              <a:rPr lang="en-US" smtClean="0">
                <a:solidFill>
                  <a:prstClr val="black"/>
                </a:solidFill>
              </a:rPr>
              <a:t>18-Mar-16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32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401D-614B-481E-B43E-09B43D07C83F}" type="datetime5">
              <a:rPr lang="en-US" smtClean="0">
                <a:solidFill>
                  <a:prstClr val="black"/>
                </a:solidFill>
              </a:rPr>
              <a:t>18-Mar-16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28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75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6862" y="64327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B6CFFA2-6C46-42B2-BD09-984C3B6DEE4D}" type="datetime5">
              <a:rPr lang="en-US" smtClean="0">
                <a:solidFill>
                  <a:prstClr val="black"/>
                </a:solidFill>
              </a:rPr>
              <a:t>18-Mar-16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24" y="6432773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65799" y="6432772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732" y="5271260"/>
            <a:ext cx="2380110" cy="1586740"/>
          </a:xfrm>
          <a:prstGeom prst="roundRect">
            <a:avLst>
              <a:gd name="adj" fmla="val 8594"/>
            </a:avLst>
          </a:prstGeom>
          <a:blipFill dpi="0" rotWithShape="1">
            <a:blip r:embed="rId21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381000"/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463" y="0"/>
            <a:ext cx="1180648" cy="57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643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Java Tucana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Only the best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9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41199653"/>
              </p:ext>
            </p:extLst>
          </p:nvPr>
        </p:nvGraphicFramePr>
        <p:xfrm>
          <a:off x="913774" y="2367092"/>
          <a:ext cx="10363826" cy="3424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F770-7C8B-45AC-96B1-88B27ECBC2C9}" type="datetime5">
              <a:rPr lang="en-US" smtClean="0">
                <a:solidFill>
                  <a:prstClr val="black"/>
                </a:solidFill>
              </a:rPr>
              <a:t>18-Mar-16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689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91926498"/>
              </p:ext>
            </p:extLst>
          </p:nvPr>
        </p:nvGraphicFramePr>
        <p:xfrm>
          <a:off x="913774" y="2367092"/>
          <a:ext cx="10363826" cy="3424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89011-8097-49E5-A72C-E30239BD8205}" type="datetime5">
              <a:rPr lang="en-US" smtClean="0">
                <a:solidFill>
                  <a:prstClr val="black"/>
                </a:solidFill>
              </a:rPr>
              <a:t>18-Mar-16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21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727154654"/>
              </p:ext>
            </p:extLst>
          </p:nvPr>
        </p:nvGraphicFramePr>
        <p:xfrm>
          <a:off x="7224" y="618517"/>
          <a:ext cx="12184776" cy="5654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C5082-7E52-45E4-AAB9-079A961B9BD8}" type="datetime5">
              <a:rPr lang="en-US" smtClean="0">
                <a:solidFill>
                  <a:prstClr val="black"/>
                </a:solidFill>
              </a:rPr>
              <a:t>18-Mar-16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716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Coffee from plantation to table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76177435"/>
              </p:ext>
            </p:extLst>
          </p:nvPr>
        </p:nvGraphicFramePr>
        <p:xfrm>
          <a:off x="914400" y="1902722"/>
          <a:ext cx="10363826" cy="3424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A4002-EA76-4709-AF57-C9E38ADBBDA1}" type="datetime5">
              <a:rPr lang="en-US" smtClean="0">
                <a:solidFill>
                  <a:prstClr val="black"/>
                </a:solidFill>
              </a:rPr>
              <a:t>18-Mar-16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18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F770-7C8B-45AC-96B1-88B27ECBC2C9}" type="datetime5">
              <a:rPr lang="en-US" smtClean="0">
                <a:solidFill>
                  <a:prstClr val="black"/>
                </a:solidFill>
              </a:rPr>
              <a:t>18-Mar-16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294967295"/>
          </p:nvPr>
        </p:nvSpPr>
        <p:spPr>
          <a:xfrm>
            <a:off x="913774" y="2367092"/>
            <a:ext cx="10363826" cy="3424107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lvl="0" rtl="0"/>
            <a:r>
              <a:rPr lang="en-US" baseline="0" dirty="0" err="1" smtClean="0"/>
              <a:t>Piya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Krishnamurti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baseline="0" dirty="0" smtClean="0"/>
              <a:t>President</a:t>
            </a:r>
            <a:endParaRPr lang="en-US" dirty="0"/>
          </a:p>
          <a:p>
            <a:pPr lvl="1" rtl="0"/>
            <a:r>
              <a:rPr lang="en-US" baseline="0" dirty="0" smtClean="0"/>
              <a:t>Ron Patterson</a:t>
            </a:r>
            <a:br>
              <a:rPr lang="en-US" baseline="0" dirty="0" smtClean="0"/>
            </a:br>
            <a:r>
              <a:rPr lang="en-US" baseline="0" dirty="0" smtClean="0"/>
              <a:t>Financial Guru</a:t>
            </a:r>
            <a:endParaRPr lang="en-US" dirty="0"/>
          </a:p>
          <a:p>
            <a:pPr lvl="2" rtl="0"/>
            <a:r>
              <a:rPr lang="en-US" baseline="0" dirty="0" smtClean="0"/>
              <a:t>Pat </a:t>
            </a:r>
            <a:r>
              <a:rPr lang="en-US" baseline="0" dirty="0" err="1" smtClean="0"/>
              <a:t>Aubergine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baseline="0" dirty="0" smtClean="0"/>
              <a:t>Operations</a:t>
            </a:r>
            <a:endParaRPr lang="en-US" dirty="0"/>
          </a:p>
          <a:p>
            <a:pPr lvl="3" rtl="0"/>
            <a:r>
              <a:rPr lang="en-US" baseline="0" dirty="0" smtClean="0"/>
              <a:t>Freya </a:t>
            </a:r>
            <a:r>
              <a:rPr lang="en-US" baseline="0" dirty="0" err="1" smtClean="0"/>
              <a:t>Gudmundsdottir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baseline="0" dirty="0" smtClean="0"/>
              <a:t>Distribution</a:t>
            </a:r>
            <a:endParaRPr lang="en-US" dirty="0"/>
          </a:p>
          <a:p>
            <a:pPr lvl="4" rtl="0"/>
            <a:r>
              <a:rPr lang="en-US" baseline="0" dirty="0" smtClean="0"/>
              <a:t>Chip </a:t>
            </a:r>
            <a:r>
              <a:rPr lang="en-US" baseline="0" dirty="0" err="1" smtClean="0"/>
              <a:t>Krealm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baseline="0" dirty="0" smtClean="0"/>
              <a:t>Warehouse</a:t>
            </a:r>
            <a:endParaRPr lang="en-US" dirty="0"/>
          </a:p>
          <a:p>
            <a:pPr lvl="4" rtl="0"/>
            <a:r>
              <a:rPr lang="en-US" baseline="0" dirty="0" smtClean="0"/>
              <a:t>Karl Maria von Leibniz</a:t>
            </a:r>
            <a:br>
              <a:rPr lang="en-US" baseline="0" dirty="0" smtClean="0"/>
            </a:br>
            <a:r>
              <a:rPr lang="en-US" baseline="0" dirty="0" smtClean="0"/>
              <a:t>Warehouse</a:t>
            </a:r>
            <a:endParaRPr lang="en-US" dirty="0"/>
          </a:p>
          <a:p>
            <a:pPr lvl="4" rtl="0"/>
            <a:r>
              <a:rPr lang="en-US" baseline="0" dirty="0" smtClean="0"/>
              <a:t>Thor </a:t>
            </a:r>
            <a:r>
              <a:rPr lang="en-US" baseline="0" dirty="0" err="1" smtClean="0"/>
              <a:t>Martensson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baseline="0" dirty="0" smtClean="0"/>
              <a:t>Facilities &amp; Maintenance</a:t>
            </a:r>
            <a:endParaRPr lang="en-US" dirty="0"/>
          </a:p>
          <a:p>
            <a:pPr lvl="2" rtl="0"/>
            <a:r>
              <a:rPr lang="en-US" baseline="0" dirty="0" smtClean="0"/>
              <a:t>Stephen </a:t>
            </a:r>
            <a:r>
              <a:rPr lang="en-US" baseline="0" dirty="0" err="1" smtClean="0"/>
              <a:t>Westlein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baseline="0" dirty="0" smtClean="0"/>
              <a:t>Master Roaster</a:t>
            </a:r>
            <a:endParaRPr lang="en-US" dirty="0"/>
          </a:p>
          <a:p>
            <a:pPr lvl="3" rtl="0"/>
            <a:r>
              <a:rPr lang="en-US" baseline="0" dirty="0" smtClean="0"/>
              <a:t>Bubba Jean Meniscus</a:t>
            </a:r>
            <a:br>
              <a:rPr lang="en-US" baseline="0" dirty="0" smtClean="0"/>
            </a:br>
            <a:r>
              <a:rPr lang="en-US" baseline="0" dirty="0" smtClean="0"/>
              <a:t>Assistant Roaster</a:t>
            </a:r>
            <a:endParaRPr lang="en-US" dirty="0"/>
          </a:p>
          <a:p>
            <a:pPr lvl="2" rtl="0"/>
            <a:r>
              <a:rPr lang="en-US" baseline="0" dirty="0" smtClean="0"/>
              <a:t>Gina Hernandez</a:t>
            </a:r>
            <a:br>
              <a:rPr lang="en-US" baseline="0" dirty="0" smtClean="0"/>
            </a:br>
            <a:r>
              <a:rPr lang="en-US" baseline="0" dirty="0" smtClean="0"/>
              <a:t>PR Director</a:t>
            </a:r>
            <a:endParaRPr lang="en-US" dirty="0"/>
          </a:p>
          <a:p>
            <a:pPr lvl="3" rtl="0"/>
            <a:r>
              <a:rPr lang="en-US" baseline="0" dirty="0" smtClean="0"/>
              <a:t>Louis </a:t>
            </a:r>
            <a:r>
              <a:rPr lang="en-US" baseline="0" dirty="0" err="1" smtClean="0"/>
              <a:t>Quatorzième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baseline="0" dirty="0" smtClean="0"/>
              <a:t>Advertising</a:t>
            </a:r>
            <a:endParaRPr lang="en-US" dirty="0"/>
          </a:p>
          <a:p>
            <a:pPr lvl="2" rtl="0"/>
            <a:r>
              <a:rPr lang="en-US" baseline="0" dirty="0" smtClean="0"/>
              <a:t>Kevin </a:t>
            </a:r>
            <a:r>
              <a:rPr lang="en-US" baseline="0" dirty="0" err="1" smtClean="0"/>
              <a:t>McCanney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baseline="0" dirty="0" smtClean="0"/>
              <a:t>Head of Sales</a:t>
            </a:r>
            <a:endParaRPr lang="en-US" dirty="0"/>
          </a:p>
          <a:p>
            <a:pPr lvl="2" rtl="0"/>
            <a:r>
              <a:rPr lang="en-US" baseline="0" dirty="0" smtClean="0"/>
              <a:t>Rose Schiller</a:t>
            </a:r>
            <a:br>
              <a:rPr lang="en-US" baseline="0" dirty="0" smtClean="0"/>
            </a:br>
            <a:r>
              <a:rPr lang="en-US" baseline="0" dirty="0" smtClean="0"/>
              <a:t>Eurozone</a:t>
            </a:r>
            <a:endParaRPr lang="en-US" dirty="0"/>
          </a:p>
          <a:p>
            <a:pPr lvl="3" rtl="0"/>
            <a:r>
              <a:rPr lang="en-US" baseline="0" dirty="0" smtClean="0"/>
              <a:t>Kong </a:t>
            </a:r>
            <a:r>
              <a:rPr lang="en-US" baseline="0" dirty="0" err="1" smtClean="0"/>
              <a:t>Rui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Bao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baseline="0" dirty="0" smtClean="0"/>
              <a:t>Australasia</a:t>
            </a:r>
            <a:endParaRPr lang="en-US" dirty="0"/>
          </a:p>
          <a:p>
            <a:pPr lvl="3" rtl="0"/>
            <a:r>
              <a:rPr lang="en-US" baseline="0" dirty="0" err="1" smtClean="0"/>
              <a:t>Abena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Woyelowo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baseline="0" dirty="0" smtClean="0"/>
              <a:t>Africa</a:t>
            </a:r>
            <a:endParaRPr lang="en-US" dirty="0"/>
          </a:p>
          <a:p>
            <a:pPr lvl="3" rtl="0"/>
            <a:r>
              <a:rPr lang="en-US" baseline="0" dirty="0" smtClean="0"/>
              <a:t>Martine </a:t>
            </a:r>
            <a:r>
              <a:rPr lang="en-US" baseline="0" dirty="0" err="1" smtClean="0"/>
              <a:t>Frobischer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baseline="0" dirty="0" smtClean="0"/>
              <a:t>North America</a:t>
            </a:r>
            <a:endParaRPr lang="en-US" dirty="0"/>
          </a:p>
          <a:p>
            <a:pPr lvl="3" rtl="0"/>
            <a:r>
              <a:rPr lang="en-US" baseline="0" dirty="0" smtClean="0"/>
              <a:t>Eduardo da Silva</a:t>
            </a:r>
            <a:br>
              <a:rPr lang="en-US" baseline="0" dirty="0" smtClean="0"/>
            </a:br>
            <a:r>
              <a:rPr lang="en-US" baseline="0" dirty="0" smtClean="0"/>
              <a:t>South America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24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3494</TotalTime>
  <Words>349</Words>
  <Application>Microsoft Office PowerPoint</Application>
  <PresentationFormat>Widescreen</PresentationFormat>
  <Paragraphs>82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Maiandra GD</vt:lpstr>
      <vt:lpstr>Tw Cen MT</vt:lpstr>
      <vt:lpstr>Droplet</vt:lpstr>
      <vt:lpstr>Java Tucana</vt:lpstr>
      <vt:lpstr>Java Tucana Coffee</vt:lpstr>
      <vt:lpstr>PowerPoint Presentation</vt:lpstr>
      <vt:lpstr>PowerPoint Presentation</vt:lpstr>
      <vt:lpstr>Coffee from plantation to table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RK</cp:lastModifiedBy>
  <cp:revision>45</cp:revision>
  <dcterms:created xsi:type="dcterms:W3CDTF">2016-03-14T18:11:10Z</dcterms:created>
  <dcterms:modified xsi:type="dcterms:W3CDTF">2016-03-18T12:26:33Z</dcterms:modified>
</cp:coreProperties>
</file>